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429CEBE-F4B0-4F50-B249-475CDB85DE94}">
  <a:tblStyle styleId="{8429CEBE-F4B0-4F50-B249-475CDB85DE94}" styleName="Table_0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5F9E7"/>
          </a:solidFill>
        </a:fill>
      </a:tcStyle>
    </a:wholeTbl>
    <a:band1H>
      <a:tcStyle>
        <a:tcBdr/>
        <a:fill>
          <a:solidFill>
            <a:srgbClr val="E9F3CB"/>
          </a:solidFill>
        </a:fill>
      </a:tcStyle>
    </a:band1H>
    <a:band1V>
      <a:tcStyle>
        <a:tcBdr/>
        <a:fill>
          <a:solidFill>
            <a:srgbClr val="E9F3CB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831DD4-C7B4-4330-AB74-5F68F7F433D6}" type="datetimeFigureOut">
              <a:rPr lang="en-US"/>
              <a:pPr/>
              <a:t>5/12/2013</a:t>
            </a:fld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57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3E60E4-F4BA-4C40-BAD3-43F7D0469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119188" y="692150"/>
            <a:ext cx="4621212" cy="3465513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 bwMode="auto">
          <a:xfrm>
            <a:off x="685800" y="4389438"/>
            <a:ext cx="54864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246" tIns="90246" rIns="90246" bIns="90246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25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2" name="Shape 255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34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4" name="Shape 34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35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2" name="Shape 353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36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0" name="Shape 361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41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8" name="Shape 41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42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6" name="Shape 42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42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4" name="Shape 43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43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2" name="Shape 437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44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0" name="Shape 44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45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8" name="Shape 451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45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6" name="Shape 45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26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0" name="Shape 26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46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4" name="Shape 465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47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2" name="Shape 47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480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0" name="Shape 481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48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8" name="Shape 48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49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6" name="Shape 495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hape 501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4" name="Shape 502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50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2" name="Shape 509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51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0" name="Shape 516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hape 523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8" name="Shape 524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hape 52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6" name="Shape 53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269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8" name="Shape 270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hape 53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4" name="Shape 537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hape 54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2" name="Shape 545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56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8850" name="Shape 567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57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0898" name="Shape 573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hape 57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6" name="Shape 579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58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4994" name="Shape 585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277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6" name="Shape 278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286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4" name="Shape 287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304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2" name="Shape 305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32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0" name="Shape 323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32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8" name="Shape 329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338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anchor="ctr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6" name="Shape 339"/>
          <p:cNvSpPr>
            <a:spLocks noGrp="1" noRot="1"/>
          </p:cNvSpPr>
          <p:nvPr>
            <p:ph type="sldImg" idx="2"/>
          </p:nvPr>
        </p:nvSpPr>
        <p:spPr>
          <a:noFill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5"/>
          <p:cNvGrpSpPr>
            <a:grpSpLocks/>
          </p:cNvGrpSpPr>
          <p:nvPr/>
        </p:nvGrpSpPr>
        <p:grpSpPr bwMode="auto">
          <a:xfrm>
            <a:off x="-566738" y="0"/>
            <a:ext cx="10458451" cy="7116763"/>
            <a:chOff x="-644958" y="0"/>
            <a:chExt cx="10458653" cy="7117070"/>
          </a:xfrm>
        </p:grpSpPr>
        <p:grpSp>
          <p:nvGrpSpPr>
            <p:cNvPr id="5" name="Shape 6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Shape 7"/>
              <p:cNvGrpSpPr>
                <a:grpSpLocks/>
              </p:cNvGrpSpPr>
              <p:nvPr/>
            </p:nvGrpSpPr>
            <p:grpSpPr bwMode="auto"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40" name="Shape 8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41" name="Shap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42" name="Shape 10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Shape 11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37" name="Shape 12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8" name="Shap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9" name="Shape 14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Shape 15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34" name="Shape 16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5" name="Shape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6" name="Shape 18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Shape 19"/>
              <p:cNvSpPr>
                <a:spLocks noChangeArrowheads="1"/>
              </p:cNvSpPr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32" name="Shape 20"/>
              <p:cNvSpPr>
                <a:spLocks noChangeArrowheads="1"/>
              </p:cNvSpPr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33" name="Shape 21"/>
              <p:cNvSpPr>
                <a:spLocks noChangeArrowheads="1"/>
              </p:cNvSpPr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</p:grpSp>
        <p:sp>
          <p:nvSpPr>
            <p:cNvPr id="6" name="Shape 22"/>
            <p:cNvSpPr>
              <a:spLocks/>
            </p:cNvSpPr>
            <p:nvPr/>
          </p:nvSpPr>
          <p:spPr bwMode="auto">
            <a:xfrm>
              <a:off x="-11875" y="5035137"/>
              <a:ext cx="9143999" cy="1175654"/>
            </a:xfrm>
            <a:custGeom>
              <a:avLst/>
              <a:gdLst>
                <a:gd name="T0" fmla="*/ 0 w 9144000"/>
                <a:gd name="T1" fmla="*/ 0 h 1175655"/>
                <a:gd name="T2" fmla="*/ 9144000 w 9144000"/>
                <a:gd name="T3" fmla="*/ 1175655 h 1175655"/>
              </a:gdLst>
              <a:ahLst/>
              <a:cxnLst>
                <a:cxn ang="0">
                  <a:pos x="0" y="1116279"/>
                </a:cxn>
                <a:cxn ang="0">
                  <a:pos x="1674420" y="1163780"/>
                </a:cxn>
                <a:cxn ang="0">
                  <a:pos x="4120737" y="1045027"/>
                </a:cxn>
                <a:cxn ang="0">
                  <a:pos x="7172696" y="605640"/>
                </a:cxn>
                <a:cxn ang="0">
                  <a:pos x="9144000" y="0"/>
                </a:cxn>
              </a:cxnLst>
              <a:rect l="T0" t="T1" r="T2" b="T3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7" name="Shape 23"/>
            <p:cNvSpPr>
              <a:spLocks/>
            </p:cNvSpPr>
            <p:nvPr/>
          </p:nvSpPr>
          <p:spPr bwMode="auto">
            <a:xfrm>
              <a:off x="-11875" y="3467594"/>
              <a:ext cx="9143999" cy="890649"/>
            </a:xfrm>
            <a:custGeom>
              <a:avLst/>
              <a:gdLst>
                <a:gd name="T0" fmla="*/ 0 w 9144000"/>
                <a:gd name="T1" fmla="*/ 0 h 890650"/>
                <a:gd name="T2" fmla="*/ 9144000 w 9144000"/>
                <a:gd name="T3" fmla="*/ 890650 h 890650"/>
              </a:gdLst>
              <a:ahLst/>
              <a:cxnLst>
                <a:cxn ang="0">
                  <a:pos x="0" y="890650"/>
                </a:cxn>
                <a:cxn ang="0">
                  <a:pos x="1045028" y="475013"/>
                </a:cxn>
                <a:cxn ang="0">
                  <a:pos x="3111335" y="71252"/>
                </a:cxn>
                <a:cxn ang="0">
                  <a:pos x="5913911" y="71252"/>
                </a:cxn>
                <a:cxn ang="0">
                  <a:pos x="9144000" y="498764"/>
                </a:cxn>
              </a:cxnLst>
              <a:rect l="T0" t="T1" r="T2" b="T3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8" name="Shape 24"/>
            <p:cNvSpPr>
              <a:spLocks/>
            </p:cNvSpPr>
            <p:nvPr/>
          </p:nvSpPr>
          <p:spPr bwMode="auto">
            <a:xfrm>
              <a:off x="-23750" y="5640778"/>
              <a:ext cx="3004456" cy="1211282"/>
            </a:xfrm>
            <a:custGeom>
              <a:avLst/>
              <a:gdLst>
                <a:gd name="T0" fmla="*/ 0 w 3004457"/>
                <a:gd name="T1" fmla="*/ 0 h 1211283"/>
                <a:gd name="T2" fmla="*/ 3004457 w 3004457"/>
                <a:gd name="T3" fmla="*/ 1211283 h 1211283"/>
              </a:gdLst>
              <a:ahLst/>
              <a:cxnLst>
                <a:cxn ang="0">
                  <a:pos x="0" y="0"/>
                </a:cxn>
                <a:cxn ang="0">
                  <a:pos x="3004457" y="1211283"/>
                </a:cxn>
              </a:cxnLst>
              <a:rect l="T0" t="T1" r="T2" b="T3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9" name="Shape 25"/>
            <p:cNvSpPr>
              <a:spLocks/>
            </p:cNvSpPr>
            <p:nvPr/>
          </p:nvSpPr>
          <p:spPr bwMode="auto">
            <a:xfrm>
              <a:off x="-11875" y="5284519"/>
              <a:ext cx="9143999" cy="1478477"/>
            </a:xfrm>
            <a:custGeom>
              <a:avLst/>
              <a:gdLst>
                <a:gd name="T0" fmla="*/ 0 w 9144000"/>
                <a:gd name="T1" fmla="*/ 0 h 1478478"/>
                <a:gd name="T2" fmla="*/ 9144000 w 9144000"/>
                <a:gd name="T3" fmla="*/ 1478478 h 1478478"/>
              </a:gdLst>
              <a:ahLst/>
              <a:cxnLst>
                <a:cxn ang="0">
                  <a:pos x="0" y="0"/>
                </a:cxn>
                <a:cxn ang="0">
                  <a:pos x="1104405" y="344385"/>
                </a:cxn>
                <a:cxn ang="0">
                  <a:pos x="3194462" y="866899"/>
                </a:cxn>
                <a:cxn ang="0">
                  <a:pos x="5676405" y="1282536"/>
                </a:cxn>
                <a:cxn ang="0">
                  <a:pos x="7730836" y="1448790"/>
                </a:cxn>
                <a:cxn ang="0">
                  <a:pos x="8573984" y="1460665"/>
                </a:cxn>
                <a:cxn ang="0">
                  <a:pos x="9144000" y="1425039"/>
                </a:cxn>
              </a:cxnLst>
              <a:rect l="T0" t="T1" r="T2" b="T3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" name="Shape 26"/>
            <p:cNvSpPr>
              <a:spLocks/>
            </p:cNvSpPr>
            <p:nvPr/>
          </p:nvSpPr>
          <p:spPr bwMode="auto">
            <a:xfrm>
              <a:off x="2137558" y="5132119"/>
              <a:ext cx="6982690" cy="1719941"/>
            </a:xfrm>
            <a:custGeom>
              <a:avLst/>
              <a:gdLst>
                <a:gd name="T0" fmla="*/ 0 w 6982691"/>
                <a:gd name="T1" fmla="*/ 0 h 1719942"/>
                <a:gd name="T2" fmla="*/ 6982691 w 6982691"/>
                <a:gd name="T3" fmla="*/ 1719942 h 1719942"/>
              </a:gdLst>
              <a:ahLst/>
              <a:cxnLst>
                <a:cxn ang="0">
                  <a:pos x="0" y="1719942"/>
                </a:cxn>
                <a:cxn ang="0">
                  <a:pos x="546265" y="1185553"/>
                </a:cxn>
                <a:cxn ang="0">
                  <a:pos x="1330037" y="710540"/>
                </a:cxn>
                <a:cxn ang="0">
                  <a:pos x="2078182" y="437407"/>
                </a:cxn>
                <a:cxn ang="0">
                  <a:pos x="3348842" y="152399"/>
                </a:cxn>
                <a:cxn ang="0">
                  <a:pos x="4001985" y="69272"/>
                </a:cxn>
                <a:cxn ang="0">
                  <a:pos x="5047013" y="9896"/>
                </a:cxn>
                <a:cxn ang="0">
                  <a:pos x="5890161" y="9896"/>
                </a:cxn>
                <a:cxn ang="0">
                  <a:pos x="6495803" y="9896"/>
                </a:cxn>
                <a:cxn ang="0">
                  <a:pos x="6899564" y="33646"/>
                </a:cxn>
                <a:cxn ang="0">
                  <a:pos x="6982691" y="45522"/>
                </a:cxn>
              </a:cxnLst>
              <a:rect l="T0" t="T1" r="T2" b="T3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1" name="Shape 27"/>
            <p:cNvSpPr>
              <a:spLocks noChangeArrowheads="1"/>
            </p:cNvSpPr>
            <p:nvPr/>
          </p:nvSpPr>
          <p:spPr bwMode="auto">
            <a:xfrm rot="1800000">
              <a:off x="2996164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2" name="Shape 28"/>
            <p:cNvSpPr>
              <a:spLocks noChangeArrowheads="1"/>
            </p:cNvSpPr>
            <p:nvPr/>
          </p:nvSpPr>
          <p:spPr bwMode="auto">
            <a:xfrm rot="1800000">
              <a:off x="3720064" y="41260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3" name="Shape 29"/>
            <p:cNvSpPr>
              <a:spLocks noChangeArrowheads="1"/>
            </p:cNvSpPr>
            <p:nvPr/>
          </p:nvSpPr>
          <p:spPr bwMode="auto">
            <a:xfrm rot="1800000">
              <a:off x="3729590" y="1592427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4" name="Shape 30"/>
            <p:cNvSpPr>
              <a:spLocks noChangeArrowheads="1"/>
            </p:cNvSpPr>
            <p:nvPr/>
          </p:nvSpPr>
          <p:spPr bwMode="auto">
            <a:xfrm rot="1800000">
              <a:off x="2977114" y="32560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3922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5" name="Shape 31"/>
            <p:cNvSpPr>
              <a:spLocks noChangeArrowheads="1"/>
            </p:cNvSpPr>
            <p:nvPr/>
          </p:nvSpPr>
          <p:spPr bwMode="auto">
            <a:xfrm rot="1800000">
              <a:off x="4463014" y="53833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5882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6" name="Shape 32"/>
            <p:cNvSpPr>
              <a:spLocks/>
            </p:cNvSpPr>
            <p:nvPr/>
          </p:nvSpPr>
          <p:spPr bwMode="auto">
            <a:xfrm rot="1799999">
              <a:off x="-382403" y="4201527"/>
              <a:ext cx="1261498" cy="1388235"/>
            </a:xfrm>
            <a:custGeom>
              <a:avLst/>
              <a:gdLst>
                <a:gd name="T0" fmla="*/ 0 w 1261499"/>
                <a:gd name="T1" fmla="*/ 0 h 1388236"/>
                <a:gd name="T2" fmla="*/ 1261499 w 1261499"/>
                <a:gd name="T3" fmla="*/ 1388236 h 1388236"/>
              </a:gdLst>
              <a:ahLst/>
              <a:cxnLst>
                <a:cxn ang="0">
                  <a:pos x="0" y="105098"/>
                </a:cxn>
                <a:cxn ang="0">
                  <a:pos x="56357" y="0"/>
                </a:cxn>
                <a:cxn ang="0">
                  <a:pos x="865241" y="0"/>
                </a:cxn>
                <a:cxn ang="0">
                  <a:pos x="1261499" y="694118"/>
                </a:cxn>
                <a:cxn ang="0">
                  <a:pos x="865241" y="1388236"/>
                </a:cxn>
                <a:cxn ang="0">
                  <a:pos x="744578" y="1387893"/>
                </a:cxn>
                <a:cxn ang="0">
                  <a:pos x="0" y="105098"/>
                </a:cxn>
              </a:cxnLst>
              <a:rect l="T0" t="T1" r="T2" b="T3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9804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7" name="Shape 33"/>
            <p:cNvSpPr>
              <a:spLocks noChangeArrowheads="1"/>
            </p:cNvSpPr>
            <p:nvPr/>
          </p:nvSpPr>
          <p:spPr bwMode="auto">
            <a:xfrm rot="1800000">
              <a:off x="24364" y="54024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8" name="Shape 34"/>
            <p:cNvSpPr>
              <a:spLocks noChangeArrowheads="1"/>
            </p:cNvSpPr>
            <p:nvPr/>
          </p:nvSpPr>
          <p:spPr bwMode="auto">
            <a:xfrm rot="1800000">
              <a:off x="52940" y="28497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9" name="Shape 35"/>
            <p:cNvSpPr>
              <a:spLocks noChangeArrowheads="1"/>
            </p:cNvSpPr>
            <p:nvPr/>
          </p:nvSpPr>
          <p:spPr bwMode="auto">
            <a:xfrm rot="1800000">
              <a:off x="776839" y="4126076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0" name="Shape 36"/>
            <p:cNvSpPr>
              <a:spLocks noChangeArrowheads="1"/>
            </p:cNvSpPr>
            <p:nvPr/>
          </p:nvSpPr>
          <p:spPr bwMode="auto">
            <a:xfrm rot="1800000">
              <a:off x="1510264" y="541195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1" name="Shape 37"/>
            <p:cNvSpPr>
              <a:spLocks noChangeArrowheads="1"/>
            </p:cNvSpPr>
            <p:nvPr/>
          </p:nvSpPr>
          <p:spPr bwMode="auto">
            <a:xfrm rot="1800000">
              <a:off x="1529315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2" name="Shape 38"/>
            <p:cNvSpPr>
              <a:spLocks noChangeArrowheads="1"/>
            </p:cNvSpPr>
            <p:nvPr/>
          </p:nvSpPr>
          <p:spPr bwMode="auto">
            <a:xfrm rot="1800000">
              <a:off x="795889" y="1563852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3" name="Shape 39"/>
            <p:cNvSpPr>
              <a:spLocks noChangeArrowheads="1"/>
            </p:cNvSpPr>
            <p:nvPr/>
          </p:nvSpPr>
          <p:spPr bwMode="auto">
            <a:xfrm rot="1800000">
              <a:off x="6806165" y="41451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4" name="Shape 40"/>
            <p:cNvSpPr>
              <a:spLocks noChangeArrowheads="1"/>
            </p:cNvSpPr>
            <p:nvPr/>
          </p:nvSpPr>
          <p:spPr bwMode="auto">
            <a:xfrm rot="1800000">
              <a:off x="7549115" y="54214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5" name="Shape 41"/>
            <p:cNvSpPr>
              <a:spLocks noChangeArrowheads="1"/>
            </p:cNvSpPr>
            <p:nvPr/>
          </p:nvSpPr>
          <p:spPr bwMode="auto">
            <a:xfrm rot="1800000">
              <a:off x="7549116" y="28687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6" name="Shape 42"/>
            <p:cNvSpPr>
              <a:spLocks/>
            </p:cNvSpPr>
            <p:nvPr/>
          </p:nvSpPr>
          <p:spPr bwMode="auto">
            <a:xfrm rot="1799999">
              <a:off x="8306521" y="4055629"/>
              <a:ext cx="1243406" cy="1388235"/>
            </a:xfrm>
            <a:custGeom>
              <a:avLst/>
              <a:gdLst>
                <a:gd name="T0" fmla="*/ 0 w 1243407"/>
                <a:gd name="T1" fmla="*/ 0 h 1388236"/>
                <a:gd name="T2" fmla="*/ 1243407 w 1243407"/>
                <a:gd name="T3" fmla="*/ 1388236 h 1388236"/>
              </a:gdLst>
              <a:ahLst/>
              <a:cxnLst>
                <a:cxn ang="0">
                  <a:pos x="0" y="694118"/>
                </a:cxn>
                <a:cxn ang="0">
                  <a:pos x="396258" y="0"/>
                </a:cxn>
                <a:cxn ang="0">
                  <a:pos x="474029" y="4016"/>
                </a:cxn>
                <a:cxn ang="0">
                  <a:pos x="1243407" y="1325983"/>
                </a:cxn>
                <a:cxn ang="0">
                  <a:pos x="1205142" y="1388236"/>
                </a:cxn>
                <a:cxn ang="0">
                  <a:pos x="396258" y="1388236"/>
                </a:cxn>
                <a:cxn ang="0">
                  <a:pos x="0" y="694118"/>
                </a:cxn>
              </a:cxnLst>
              <a:rect l="T0" t="T1" r="T2" b="T3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22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7" name="Shape 43"/>
            <p:cNvSpPr>
              <a:spLocks/>
            </p:cNvSpPr>
            <p:nvPr/>
          </p:nvSpPr>
          <p:spPr bwMode="auto">
            <a:xfrm rot="1799999">
              <a:off x="8306771" y="1511523"/>
              <a:ext cx="1241870" cy="1388821"/>
            </a:xfrm>
            <a:custGeom>
              <a:avLst/>
              <a:gdLst>
                <a:gd name="T0" fmla="*/ 0 w 1241871"/>
                <a:gd name="T1" fmla="*/ 0 h 1388822"/>
                <a:gd name="T2" fmla="*/ 1241871 w 1241871"/>
                <a:gd name="T3" fmla="*/ 1388822 h 1388822"/>
              </a:gdLst>
              <a:ahLst/>
              <a:cxnLst>
                <a:cxn ang="0">
                  <a:pos x="0" y="694704"/>
                </a:cxn>
                <a:cxn ang="0">
                  <a:pos x="396258" y="586"/>
                </a:cxn>
                <a:cxn ang="0">
                  <a:pos x="482002" y="0"/>
                </a:cxn>
                <a:cxn ang="0">
                  <a:pos x="1241871" y="1323912"/>
                </a:cxn>
                <a:cxn ang="0">
                  <a:pos x="1205142" y="1388822"/>
                </a:cxn>
                <a:cxn ang="0">
                  <a:pos x="396258" y="1388822"/>
                </a:cxn>
                <a:cxn ang="0">
                  <a:pos x="0" y="694704"/>
                </a:cxn>
              </a:cxnLst>
              <a:rect l="T0" t="T1" r="T2" b="T3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</p:grpSp>
      <p:sp>
        <p:nvSpPr>
          <p:cNvPr id="43" name="Shape 44"/>
          <p:cNvSpPr>
            <a:spLocks noChangeArrowheads="1"/>
          </p:cNvSpPr>
          <p:nvPr/>
        </p:nvSpPr>
        <p:spPr bwMode="auto"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44" name="Shape 45"/>
          <p:cNvSpPr>
            <a:spLocks noChangeArrowheads="1"/>
          </p:cNvSpPr>
          <p:nvPr/>
        </p:nvSpPr>
        <p:spPr bwMode="auto"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 w="9525">
            <a:solidFill>
              <a:srgbClr val="74A50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45" name="Shape 46"/>
          <p:cNvSpPr>
            <a:spLocks noChangeArrowheads="1"/>
          </p:cNvSpPr>
          <p:nvPr/>
        </p:nvSpPr>
        <p:spPr bwMode="auto"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grpSp>
        <p:nvGrpSpPr>
          <p:cNvPr id="46" name="Shape 53"/>
          <p:cNvGrpSpPr>
            <a:grpSpLocks/>
          </p:cNvGrpSpPr>
          <p:nvPr/>
        </p:nvGrpSpPr>
        <p:grpSpPr bwMode="auto">
          <a:xfrm>
            <a:off x="-644525" y="0"/>
            <a:ext cx="10458450" cy="7116763"/>
            <a:chOff x="-644958" y="0"/>
            <a:chExt cx="10458653" cy="7117070"/>
          </a:xfrm>
        </p:grpSpPr>
        <p:grpSp>
          <p:nvGrpSpPr>
            <p:cNvPr id="47" name="Shape 5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Shape 55"/>
              <p:cNvGrpSpPr>
                <a:grpSpLocks/>
              </p:cNvGrpSpPr>
              <p:nvPr/>
            </p:nvGrpSpPr>
            <p:grpSpPr bwMode="auto"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82" name="Shape 56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3" name="Shape 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4" name="Shape 58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" name="Shape 59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79" name="Shape 60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0" name="Shape 6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1" name="Shape 62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" name="Shape 63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76" name="Shape 64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77" name="Shape 6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78" name="Shape 66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sp>
            <p:nvSpPr>
              <p:cNvPr id="73" name="Shape 67"/>
              <p:cNvSpPr>
                <a:spLocks noChangeArrowheads="1"/>
              </p:cNvSpPr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74" name="Shape 68"/>
              <p:cNvSpPr>
                <a:spLocks noChangeArrowheads="1"/>
              </p:cNvSpPr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75" name="Shape 69"/>
              <p:cNvSpPr>
                <a:spLocks noChangeArrowheads="1"/>
              </p:cNvSpPr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</p:grpSp>
        <p:sp>
          <p:nvSpPr>
            <p:cNvPr id="48" name="Shape 70"/>
            <p:cNvSpPr>
              <a:spLocks/>
            </p:cNvSpPr>
            <p:nvPr/>
          </p:nvSpPr>
          <p:spPr bwMode="auto">
            <a:xfrm>
              <a:off x="-11875" y="5035137"/>
              <a:ext cx="9143999" cy="1175654"/>
            </a:xfrm>
            <a:custGeom>
              <a:avLst/>
              <a:gdLst>
                <a:gd name="T0" fmla="*/ 0 w 9144000"/>
                <a:gd name="T1" fmla="*/ 0 h 1175655"/>
                <a:gd name="T2" fmla="*/ 9144000 w 9144000"/>
                <a:gd name="T3" fmla="*/ 1175655 h 1175655"/>
              </a:gdLst>
              <a:ahLst/>
              <a:cxnLst>
                <a:cxn ang="0">
                  <a:pos x="0" y="1116279"/>
                </a:cxn>
                <a:cxn ang="0">
                  <a:pos x="1674420" y="1163780"/>
                </a:cxn>
                <a:cxn ang="0">
                  <a:pos x="4120737" y="1045027"/>
                </a:cxn>
                <a:cxn ang="0">
                  <a:pos x="7172696" y="605640"/>
                </a:cxn>
                <a:cxn ang="0">
                  <a:pos x="9144000" y="0"/>
                </a:cxn>
              </a:cxnLst>
              <a:rect l="T0" t="T1" r="T2" b="T3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49" name="Shape 71"/>
            <p:cNvSpPr>
              <a:spLocks/>
            </p:cNvSpPr>
            <p:nvPr/>
          </p:nvSpPr>
          <p:spPr bwMode="auto">
            <a:xfrm>
              <a:off x="-11875" y="3467594"/>
              <a:ext cx="9143999" cy="890649"/>
            </a:xfrm>
            <a:custGeom>
              <a:avLst/>
              <a:gdLst>
                <a:gd name="T0" fmla="*/ 0 w 9144000"/>
                <a:gd name="T1" fmla="*/ 0 h 890650"/>
                <a:gd name="T2" fmla="*/ 9144000 w 9144000"/>
                <a:gd name="T3" fmla="*/ 890650 h 890650"/>
              </a:gdLst>
              <a:ahLst/>
              <a:cxnLst>
                <a:cxn ang="0">
                  <a:pos x="0" y="890650"/>
                </a:cxn>
                <a:cxn ang="0">
                  <a:pos x="1045028" y="475013"/>
                </a:cxn>
                <a:cxn ang="0">
                  <a:pos x="3111335" y="71252"/>
                </a:cxn>
                <a:cxn ang="0">
                  <a:pos x="5913911" y="71252"/>
                </a:cxn>
                <a:cxn ang="0">
                  <a:pos x="9144000" y="498764"/>
                </a:cxn>
              </a:cxnLst>
              <a:rect l="T0" t="T1" r="T2" b="T3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0" name="Shape 72"/>
            <p:cNvSpPr>
              <a:spLocks/>
            </p:cNvSpPr>
            <p:nvPr/>
          </p:nvSpPr>
          <p:spPr bwMode="auto">
            <a:xfrm>
              <a:off x="-23750" y="5640778"/>
              <a:ext cx="3004456" cy="1211282"/>
            </a:xfrm>
            <a:custGeom>
              <a:avLst/>
              <a:gdLst>
                <a:gd name="T0" fmla="*/ 0 w 3004457"/>
                <a:gd name="T1" fmla="*/ 0 h 1211283"/>
                <a:gd name="T2" fmla="*/ 3004457 w 3004457"/>
                <a:gd name="T3" fmla="*/ 1211283 h 1211283"/>
              </a:gdLst>
              <a:ahLst/>
              <a:cxnLst>
                <a:cxn ang="0">
                  <a:pos x="0" y="0"/>
                </a:cxn>
                <a:cxn ang="0">
                  <a:pos x="3004457" y="1211283"/>
                </a:cxn>
              </a:cxnLst>
              <a:rect l="T0" t="T1" r="T2" b="T3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1" name="Shape 73"/>
            <p:cNvSpPr>
              <a:spLocks/>
            </p:cNvSpPr>
            <p:nvPr/>
          </p:nvSpPr>
          <p:spPr bwMode="auto">
            <a:xfrm>
              <a:off x="-11875" y="5284519"/>
              <a:ext cx="9143999" cy="1478477"/>
            </a:xfrm>
            <a:custGeom>
              <a:avLst/>
              <a:gdLst>
                <a:gd name="T0" fmla="*/ 0 w 9144000"/>
                <a:gd name="T1" fmla="*/ 0 h 1478478"/>
                <a:gd name="T2" fmla="*/ 9144000 w 9144000"/>
                <a:gd name="T3" fmla="*/ 1478478 h 1478478"/>
              </a:gdLst>
              <a:ahLst/>
              <a:cxnLst>
                <a:cxn ang="0">
                  <a:pos x="0" y="0"/>
                </a:cxn>
                <a:cxn ang="0">
                  <a:pos x="1104405" y="344385"/>
                </a:cxn>
                <a:cxn ang="0">
                  <a:pos x="3194462" y="866899"/>
                </a:cxn>
                <a:cxn ang="0">
                  <a:pos x="5676405" y="1282536"/>
                </a:cxn>
                <a:cxn ang="0">
                  <a:pos x="7730836" y="1448790"/>
                </a:cxn>
                <a:cxn ang="0">
                  <a:pos x="8573984" y="1460665"/>
                </a:cxn>
                <a:cxn ang="0">
                  <a:pos x="9144000" y="1425039"/>
                </a:cxn>
              </a:cxnLst>
              <a:rect l="T0" t="T1" r="T2" b="T3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2" name="Shape 74"/>
            <p:cNvSpPr>
              <a:spLocks/>
            </p:cNvSpPr>
            <p:nvPr/>
          </p:nvSpPr>
          <p:spPr bwMode="auto">
            <a:xfrm>
              <a:off x="2137558" y="5132119"/>
              <a:ext cx="6982690" cy="1719941"/>
            </a:xfrm>
            <a:custGeom>
              <a:avLst/>
              <a:gdLst>
                <a:gd name="T0" fmla="*/ 0 w 6982691"/>
                <a:gd name="T1" fmla="*/ 0 h 1719942"/>
                <a:gd name="T2" fmla="*/ 6982691 w 6982691"/>
                <a:gd name="T3" fmla="*/ 1719942 h 1719942"/>
              </a:gdLst>
              <a:ahLst/>
              <a:cxnLst>
                <a:cxn ang="0">
                  <a:pos x="0" y="1719942"/>
                </a:cxn>
                <a:cxn ang="0">
                  <a:pos x="546265" y="1185553"/>
                </a:cxn>
                <a:cxn ang="0">
                  <a:pos x="1330037" y="710540"/>
                </a:cxn>
                <a:cxn ang="0">
                  <a:pos x="2078182" y="437407"/>
                </a:cxn>
                <a:cxn ang="0">
                  <a:pos x="3348842" y="152399"/>
                </a:cxn>
                <a:cxn ang="0">
                  <a:pos x="4001985" y="69272"/>
                </a:cxn>
                <a:cxn ang="0">
                  <a:pos x="5047013" y="9896"/>
                </a:cxn>
                <a:cxn ang="0">
                  <a:pos x="5890161" y="9896"/>
                </a:cxn>
                <a:cxn ang="0">
                  <a:pos x="6495803" y="9896"/>
                </a:cxn>
                <a:cxn ang="0">
                  <a:pos x="6899564" y="33646"/>
                </a:cxn>
                <a:cxn ang="0">
                  <a:pos x="6982691" y="45522"/>
                </a:cxn>
              </a:cxnLst>
              <a:rect l="T0" t="T1" r="T2" b="T3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3" name="Shape 75"/>
            <p:cNvSpPr>
              <a:spLocks noChangeArrowheads="1"/>
            </p:cNvSpPr>
            <p:nvPr/>
          </p:nvSpPr>
          <p:spPr bwMode="auto">
            <a:xfrm rot="1800000">
              <a:off x="2996164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4" name="Shape 76"/>
            <p:cNvSpPr>
              <a:spLocks noChangeArrowheads="1"/>
            </p:cNvSpPr>
            <p:nvPr/>
          </p:nvSpPr>
          <p:spPr bwMode="auto">
            <a:xfrm rot="1800000">
              <a:off x="3720064" y="41260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5" name="Shape 77"/>
            <p:cNvSpPr>
              <a:spLocks noChangeArrowheads="1"/>
            </p:cNvSpPr>
            <p:nvPr/>
          </p:nvSpPr>
          <p:spPr bwMode="auto">
            <a:xfrm rot="1800000">
              <a:off x="3729590" y="1592427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6" name="Shape 78"/>
            <p:cNvSpPr>
              <a:spLocks noChangeArrowheads="1"/>
            </p:cNvSpPr>
            <p:nvPr/>
          </p:nvSpPr>
          <p:spPr bwMode="auto">
            <a:xfrm rot="1800000">
              <a:off x="2977114" y="32560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3922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7" name="Shape 79"/>
            <p:cNvSpPr>
              <a:spLocks noChangeArrowheads="1"/>
            </p:cNvSpPr>
            <p:nvPr/>
          </p:nvSpPr>
          <p:spPr bwMode="auto">
            <a:xfrm rot="1800000">
              <a:off x="4463014" y="53833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5882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8" name="Shape 80"/>
            <p:cNvSpPr>
              <a:spLocks/>
            </p:cNvSpPr>
            <p:nvPr/>
          </p:nvSpPr>
          <p:spPr bwMode="auto">
            <a:xfrm rot="1799999">
              <a:off x="-382403" y="4201527"/>
              <a:ext cx="1261498" cy="1388235"/>
            </a:xfrm>
            <a:custGeom>
              <a:avLst/>
              <a:gdLst>
                <a:gd name="T0" fmla="*/ 0 w 1261499"/>
                <a:gd name="T1" fmla="*/ 0 h 1388236"/>
                <a:gd name="T2" fmla="*/ 1261499 w 1261499"/>
                <a:gd name="T3" fmla="*/ 1388236 h 1388236"/>
              </a:gdLst>
              <a:ahLst/>
              <a:cxnLst>
                <a:cxn ang="0">
                  <a:pos x="0" y="105098"/>
                </a:cxn>
                <a:cxn ang="0">
                  <a:pos x="56357" y="0"/>
                </a:cxn>
                <a:cxn ang="0">
                  <a:pos x="865241" y="0"/>
                </a:cxn>
                <a:cxn ang="0">
                  <a:pos x="1261499" y="694118"/>
                </a:cxn>
                <a:cxn ang="0">
                  <a:pos x="865241" y="1388236"/>
                </a:cxn>
                <a:cxn ang="0">
                  <a:pos x="744578" y="1387893"/>
                </a:cxn>
                <a:cxn ang="0">
                  <a:pos x="0" y="105098"/>
                </a:cxn>
              </a:cxnLst>
              <a:rect l="T0" t="T1" r="T2" b="T3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9804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9" name="Shape 81"/>
            <p:cNvSpPr>
              <a:spLocks noChangeArrowheads="1"/>
            </p:cNvSpPr>
            <p:nvPr/>
          </p:nvSpPr>
          <p:spPr bwMode="auto">
            <a:xfrm rot="1800000">
              <a:off x="24364" y="54024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0" name="Shape 82"/>
            <p:cNvSpPr>
              <a:spLocks noChangeArrowheads="1"/>
            </p:cNvSpPr>
            <p:nvPr/>
          </p:nvSpPr>
          <p:spPr bwMode="auto">
            <a:xfrm rot="1800000">
              <a:off x="52940" y="28497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1" name="Shape 83"/>
            <p:cNvSpPr>
              <a:spLocks noChangeArrowheads="1"/>
            </p:cNvSpPr>
            <p:nvPr/>
          </p:nvSpPr>
          <p:spPr bwMode="auto">
            <a:xfrm rot="1800000">
              <a:off x="776839" y="4126076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2" name="Shape 84"/>
            <p:cNvSpPr>
              <a:spLocks noChangeArrowheads="1"/>
            </p:cNvSpPr>
            <p:nvPr/>
          </p:nvSpPr>
          <p:spPr bwMode="auto">
            <a:xfrm rot="1800000">
              <a:off x="1510264" y="541195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3" name="Shape 85"/>
            <p:cNvSpPr>
              <a:spLocks noChangeArrowheads="1"/>
            </p:cNvSpPr>
            <p:nvPr/>
          </p:nvSpPr>
          <p:spPr bwMode="auto">
            <a:xfrm rot="1800000">
              <a:off x="1529315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4" name="Shape 86"/>
            <p:cNvSpPr>
              <a:spLocks noChangeArrowheads="1"/>
            </p:cNvSpPr>
            <p:nvPr/>
          </p:nvSpPr>
          <p:spPr bwMode="auto">
            <a:xfrm rot="1800000">
              <a:off x="795889" y="1563852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5" name="Shape 87"/>
            <p:cNvSpPr>
              <a:spLocks noChangeArrowheads="1"/>
            </p:cNvSpPr>
            <p:nvPr/>
          </p:nvSpPr>
          <p:spPr bwMode="auto">
            <a:xfrm rot="1800000">
              <a:off x="6806165" y="41451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6" name="Shape 88"/>
            <p:cNvSpPr>
              <a:spLocks noChangeArrowheads="1"/>
            </p:cNvSpPr>
            <p:nvPr/>
          </p:nvSpPr>
          <p:spPr bwMode="auto">
            <a:xfrm rot="1800000">
              <a:off x="7549115" y="54214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7" name="Shape 89"/>
            <p:cNvSpPr>
              <a:spLocks noChangeArrowheads="1"/>
            </p:cNvSpPr>
            <p:nvPr/>
          </p:nvSpPr>
          <p:spPr bwMode="auto">
            <a:xfrm rot="1800000">
              <a:off x="7549116" y="28687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8" name="Shape 90"/>
            <p:cNvSpPr>
              <a:spLocks/>
            </p:cNvSpPr>
            <p:nvPr/>
          </p:nvSpPr>
          <p:spPr bwMode="auto">
            <a:xfrm rot="1799999">
              <a:off x="8306521" y="4055629"/>
              <a:ext cx="1243406" cy="1388235"/>
            </a:xfrm>
            <a:custGeom>
              <a:avLst/>
              <a:gdLst>
                <a:gd name="T0" fmla="*/ 0 w 1243407"/>
                <a:gd name="T1" fmla="*/ 0 h 1388236"/>
                <a:gd name="T2" fmla="*/ 1243407 w 1243407"/>
                <a:gd name="T3" fmla="*/ 1388236 h 1388236"/>
              </a:gdLst>
              <a:ahLst/>
              <a:cxnLst>
                <a:cxn ang="0">
                  <a:pos x="0" y="694118"/>
                </a:cxn>
                <a:cxn ang="0">
                  <a:pos x="396258" y="0"/>
                </a:cxn>
                <a:cxn ang="0">
                  <a:pos x="474029" y="4016"/>
                </a:cxn>
                <a:cxn ang="0">
                  <a:pos x="1243407" y="1325983"/>
                </a:cxn>
                <a:cxn ang="0">
                  <a:pos x="1205142" y="1388236"/>
                </a:cxn>
                <a:cxn ang="0">
                  <a:pos x="396258" y="1388236"/>
                </a:cxn>
                <a:cxn ang="0">
                  <a:pos x="0" y="694118"/>
                </a:cxn>
              </a:cxnLst>
              <a:rect l="T0" t="T1" r="T2" b="T3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22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9" name="Shape 91"/>
            <p:cNvSpPr>
              <a:spLocks/>
            </p:cNvSpPr>
            <p:nvPr/>
          </p:nvSpPr>
          <p:spPr bwMode="auto">
            <a:xfrm rot="1799999">
              <a:off x="8306771" y="1511523"/>
              <a:ext cx="1241870" cy="1388821"/>
            </a:xfrm>
            <a:custGeom>
              <a:avLst/>
              <a:gdLst>
                <a:gd name="T0" fmla="*/ 0 w 1241871"/>
                <a:gd name="T1" fmla="*/ 0 h 1388822"/>
                <a:gd name="T2" fmla="*/ 1241871 w 1241871"/>
                <a:gd name="T3" fmla="*/ 1388822 h 1388822"/>
              </a:gdLst>
              <a:ahLst/>
              <a:cxnLst>
                <a:cxn ang="0">
                  <a:pos x="0" y="694704"/>
                </a:cxn>
                <a:cxn ang="0">
                  <a:pos x="396258" y="586"/>
                </a:cxn>
                <a:cxn ang="0">
                  <a:pos x="482002" y="0"/>
                </a:cxn>
                <a:cxn ang="0">
                  <a:pos x="1241871" y="1323912"/>
                </a:cxn>
                <a:cxn ang="0">
                  <a:pos x="1205142" y="1388822"/>
                </a:cxn>
                <a:cxn ang="0">
                  <a:pos x="396258" y="1388822"/>
                </a:cxn>
                <a:cxn ang="0">
                  <a:pos x="0" y="694704"/>
                </a:cxn>
              </a:cxnLst>
              <a:rect l="T0" t="T1" r="T2" b="T3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</p:grpSp>
      <p:sp>
        <p:nvSpPr>
          <p:cNvPr id="85" name="Shape 92"/>
          <p:cNvSpPr>
            <a:spLocks noChangeArrowheads="1"/>
          </p:cNvSpPr>
          <p:nvPr/>
        </p:nvSpPr>
        <p:spPr bwMode="auto"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 w="9525">
            <a:solidFill>
              <a:srgbClr val="74A50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86" name="Shape 93"/>
          <p:cNvSpPr>
            <a:spLocks noChangeArrowheads="1"/>
          </p:cNvSpPr>
          <p:nvPr/>
        </p:nvSpPr>
        <p:spPr bwMode="auto"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87" name="Shape 97"/>
          <p:cNvSpPr>
            <a:spLocks noChangeArrowheads="1"/>
          </p:cNvSpPr>
          <p:nvPr/>
        </p:nvSpPr>
        <p:spPr bwMode="auto"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88" name="Shape 100"/>
          <p:cNvSpPr>
            <a:spLocks noChangeArrowheads="1"/>
          </p:cNvSpPr>
          <p:nvPr/>
        </p:nvSpPr>
        <p:spPr bwMode="auto"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4733364" y="2708475"/>
            <a:ext cx="3313354" cy="17021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36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4733364" y="4421080"/>
            <a:ext cx="3309803" cy="12606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rgbClr val="42424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440"/>
              </a:spcBef>
              <a:buClr>
                <a:schemeClr val="accent1"/>
              </a:buClr>
              <a:buFont typeface="Arial"/>
              <a:buNone/>
              <a:defRPr sz="2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96"/>
          <p:cNvSpPr txBox="1">
            <a:spLocks noGrp="1"/>
          </p:cNvSpPr>
          <p:nvPr>
            <p:ph type="dt" idx="10"/>
          </p:nvPr>
        </p:nvSpPr>
        <p:spPr bwMode="auto">
          <a:xfrm>
            <a:off x="4738688" y="1516063"/>
            <a:ext cx="2133600" cy="752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90" name="Shape 98"/>
          <p:cNvSpPr txBox="1">
            <a:spLocks noGrp="1"/>
          </p:cNvSpPr>
          <p:nvPr>
            <p:ph type="ftr" idx="11"/>
          </p:nvPr>
        </p:nvSpPr>
        <p:spPr bwMode="auto">
          <a:xfrm>
            <a:off x="5303838" y="5719763"/>
            <a:ext cx="28305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1" name="Shape 99"/>
          <p:cNvSpPr txBox="1">
            <a:spLocks noGrp="1"/>
          </p:cNvSpPr>
          <p:nvPr>
            <p:ph type="sldNum" idx="12"/>
          </p:nvPr>
        </p:nvSpPr>
        <p:spPr bwMode="auto">
          <a:xfrm>
            <a:off x="4649788" y="5719763"/>
            <a:ext cx="6429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000"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 rot="5400000">
            <a:off x="2677662" y="689481"/>
            <a:ext cx="3508977" cy="6777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09550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</a:defRPr>
            </a:lvl1pPr>
            <a:lvl2pPr marL="640080" indent="-22098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</a:defRPr>
            </a:lvl2pPr>
            <a:lvl3pPr marL="914400" indent="-1714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</a:defRPr>
            </a:lvl3pPr>
            <a:lvl4pPr marL="1124712" indent="-184911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marL="1325880" indent="-18605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aseline="0">
                <a:solidFill>
                  <a:schemeClr val="dk2"/>
                </a:solidFill>
              </a:defRPr>
            </a:lvl5pPr>
            <a:lvl6pPr marL="1517904" indent="-193928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6pPr>
            <a:lvl7pPr marL="1719072" indent="-191897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7pPr>
            <a:lvl8pPr marL="1920240" indent="-18986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8pPr>
            <a:lvl9pPr marL="2121408" indent="-187832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 rot="5400000">
            <a:off x="4981454" y="2678092"/>
            <a:ext cx="4780344" cy="14844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000"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 rot="5400000">
            <a:off x="1374975" y="708466"/>
            <a:ext cx="4780344" cy="542370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09550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</a:defRPr>
            </a:lvl1pPr>
            <a:lvl2pPr marL="640080" indent="-22098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</a:defRPr>
            </a:lvl2pPr>
            <a:lvl3pPr marL="914400" indent="-1714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</a:defRPr>
            </a:lvl3pPr>
            <a:lvl4pPr marL="1124712" indent="-184911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marL="1325880" indent="-18605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aseline="0">
                <a:solidFill>
                  <a:schemeClr val="dk2"/>
                </a:solidFill>
              </a:defRPr>
            </a:lvl5pPr>
            <a:lvl6pPr marL="1517904" indent="-193928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6pPr>
            <a:lvl7pPr marL="1719072" indent="-191897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7pPr>
            <a:lvl8pPr marL="1920240" indent="-18986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8pPr>
            <a:lvl9pPr marL="2121408" indent="-187832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000"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043491" y="2323651"/>
            <a:ext cx="6777317" cy="35089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09550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</a:defRPr>
            </a:lvl1pPr>
            <a:lvl2pPr marL="640080" indent="-22098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</a:defRPr>
            </a:lvl2pPr>
            <a:lvl3pPr marL="914400" indent="-1714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</a:defRPr>
            </a:lvl3pPr>
            <a:lvl4pPr marL="1124712" indent="-184911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marL="1325880" indent="-18605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aseline="0">
                <a:solidFill>
                  <a:schemeClr val="dk2"/>
                </a:solidFill>
              </a:defRPr>
            </a:lvl5pPr>
            <a:lvl6pPr marL="1517904" indent="-193928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6pPr>
            <a:lvl7pPr marL="1719072" indent="-191897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7pPr>
            <a:lvl8pPr marL="1920240" indent="-18986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8pPr>
            <a:lvl9pPr marL="2121408" indent="-187832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258645" y="2900828"/>
            <a:ext cx="6637468" cy="13620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defRPr sz="4000" b="0" cap="none" baseline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258645" y="4267200"/>
            <a:ext cx="6637466" cy="1520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Clr>
                <a:srgbClr val="888888"/>
              </a:buClr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000"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042416" y="2313432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09550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</a:defRPr>
            </a:lvl1pPr>
            <a:lvl2pPr marL="640080" indent="-22098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</a:defRPr>
            </a:lvl2pPr>
            <a:lvl3pPr marL="914400" indent="-1714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</a:defRPr>
            </a:lvl3pPr>
            <a:lvl4pPr marL="1124712" indent="-184911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marL="1325880" indent="-18605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aseline="0">
                <a:solidFill>
                  <a:schemeClr val="dk2"/>
                </a:solidFill>
              </a:defRPr>
            </a:lvl5pPr>
            <a:lvl6pPr marL="1517904" indent="-193928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6pPr>
            <a:lvl7pPr marL="1719072" indent="-191897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7pPr>
            <a:lvl8pPr marL="1920240" indent="-18986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8pPr>
            <a:lvl9pPr marL="2121408" indent="-187832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645151" y="2313431"/>
            <a:ext cx="3419855" cy="349300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09550" algn="l" rtl="0">
              <a:spcBef>
                <a:spcPts val="48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dk2"/>
                </a:solidFill>
              </a:defRPr>
            </a:lvl1pPr>
            <a:lvl2pPr marL="640080" indent="-220980" algn="l" rtl="0">
              <a:spcBef>
                <a:spcPts val="44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dk2"/>
                </a:solidFill>
              </a:defRPr>
            </a:lvl2pPr>
            <a:lvl3pPr marL="914400" indent="-171450" algn="l" rtl="0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dk2"/>
                </a:solidFill>
              </a:defRPr>
            </a:lvl3pPr>
            <a:lvl4pPr marL="1124712" indent="-184911" algn="l" rtl="0">
              <a:spcBef>
                <a:spcPts val="36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dk2"/>
                </a:solidFill>
              </a:defRPr>
            </a:lvl4pPr>
            <a:lvl5pPr marL="1325880" indent="-186055" algn="l" rtl="0">
              <a:spcBef>
                <a:spcPts val="320"/>
              </a:spcBef>
              <a:buClr>
                <a:schemeClr val="accent1"/>
              </a:buClr>
              <a:buFont typeface="Arial"/>
              <a:buChar char="•"/>
              <a:defRPr sz="1600" baseline="0">
                <a:solidFill>
                  <a:schemeClr val="dk2"/>
                </a:solidFill>
              </a:defRPr>
            </a:lvl5pPr>
            <a:lvl6pPr marL="1517904" indent="-193928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6pPr>
            <a:lvl7pPr marL="1719072" indent="-191897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7pPr>
            <a:lvl8pPr marL="1920240" indent="-189864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8pPr>
            <a:lvl9pPr marL="2121408" indent="-187832" algn="l" rtl="0">
              <a:spcBef>
                <a:spcPts val="280"/>
              </a:spcBef>
              <a:buClr>
                <a:schemeClr val="accent1"/>
              </a:buClr>
              <a:buFont typeface="Arial"/>
              <a:buChar char="•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1412111" y="2316008"/>
            <a:ext cx="305714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Clr>
                <a:schemeClr val="accent1"/>
              </a:buClr>
              <a:buNone/>
              <a:defRPr sz="2400" b="1">
                <a:solidFill>
                  <a:schemeClr val="accent1"/>
                </a:solidFill>
              </a:defRPr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1041720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5011837" y="2316009"/>
            <a:ext cx="3055716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Clr>
                <a:schemeClr val="accent1"/>
              </a:buClr>
              <a:buNone/>
              <a:defRPr sz="2400" b="1">
                <a:solidFill>
                  <a:schemeClr val="accent1"/>
                </a:solidFill>
              </a:defRPr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4"/>
          </p:nvPr>
        </p:nvSpPr>
        <p:spPr>
          <a:xfrm>
            <a:off x="4645151" y="2974693"/>
            <a:ext cx="3419855" cy="283579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43490" y="1027663"/>
            <a:ext cx="7024744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Clr>
                <a:schemeClr val="accent1"/>
              </a:buClr>
              <a:buNone/>
              <a:defRPr sz="4000"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Tx" type="objTx">
  <p:cSld name="objTx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>
            <a:grpSpLocks/>
          </p:cNvGrpSpPr>
          <p:nvPr/>
        </p:nvGrpSpPr>
        <p:grpSpPr bwMode="auto">
          <a:xfrm>
            <a:off x="-566738" y="0"/>
            <a:ext cx="10458451" cy="7116763"/>
            <a:chOff x="-644958" y="0"/>
            <a:chExt cx="10458653" cy="7117070"/>
          </a:xfrm>
        </p:grpSpPr>
        <p:grpSp>
          <p:nvGrpSpPr>
            <p:cNvPr id="6" name="Shape 6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Shape 7"/>
              <p:cNvGrpSpPr>
                <a:grpSpLocks/>
              </p:cNvGrpSpPr>
              <p:nvPr/>
            </p:nvGrpSpPr>
            <p:grpSpPr bwMode="auto"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41" name="Shape 8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42" name="Shap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43" name="Shape 10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Shape 11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38" name="Shape 12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9" name="Shap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40" name="Shape 14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Shape 15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35" name="Shape 16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6" name="Shape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7" name="Shape 18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Shape 19"/>
              <p:cNvSpPr>
                <a:spLocks noChangeArrowheads="1"/>
              </p:cNvSpPr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33" name="Shape 20"/>
              <p:cNvSpPr>
                <a:spLocks noChangeArrowheads="1"/>
              </p:cNvSpPr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34" name="Shape 21"/>
              <p:cNvSpPr>
                <a:spLocks noChangeArrowheads="1"/>
              </p:cNvSpPr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</p:grpSp>
        <p:sp>
          <p:nvSpPr>
            <p:cNvPr id="7" name="Shape 22"/>
            <p:cNvSpPr>
              <a:spLocks/>
            </p:cNvSpPr>
            <p:nvPr/>
          </p:nvSpPr>
          <p:spPr bwMode="auto">
            <a:xfrm>
              <a:off x="-11875" y="5035137"/>
              <a:ext cx="9143999" cy="1175654"/>
            </a:xfrm>
            <a:custGeom>
              <a:avLst/>
              <a:gdLst>
                <a:gd name="T0" fmla="*/ 0 w 9144000"/>
                <a:gd name="T1" fmla="*/ 0 h 1175655"/>
                <a:gd name="T2" fmla="*/ 9144000 w 9144000"/>
                <a:gd name="T3" fmla="*/ 1175655 h 1175655"/>
              </a:gdLst>
              <a:ahLst/>
              <a:cxnLst>
                <a:cxn ang="0">
                  <a:pos x="0" y="1116279"/>
                </a:cxn>
                <a:cxn ang="0">
                  <a:pos x="1674420" y="1163780"/>
                </a:cxn>
                <a:cxn ang="0">
                  <a:pos x="4120737" y="1045027"/>
                </a:cxn>
                <a:cxn ang="0">
                  <a:pos x="7172696" y="605640"/>
                </a:cxn>
                <a:cxn ang="0">
                  <a:pos x="9144000" y="0"/>
                </a:cxn>
              </a:cxnLst>
              <a:rect l="T0" t="T1" r="T2" b="T3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8" name="Shape 23"/>
            <p:cNvSpPr>
              <a:spLocks/>
            </p:cNvSpPr>
            <p:nvPr/>
          </p:nvSpPr>
          <p:spPr bwMode="auto">
            <a:xfrm>
              <a:off x="-11875" y="3467594"/>
              <a:ext cx="9143999" cy="890649"/>
            </a:xfrm>
            <a:custGeom>
              <a:avLst/>
              <a:gdLst>
                <a:gd name="T0" fmla="*/ 0 w 9144000"/>
                <a:gd name="T1" fmla="*/ 0 h 890650"/>
                <a:gd name="T2" fmla="*/ 9144000 w 9144000"/>
                <a:gd name="T3" fmla="*/ 890650 h 890650"/>
              </a:gdLst>
              <a:ahLst/>
              <a:cxnLst>
                <a:cxn ang="0">
                  <a:pos x="0" y="890650"/>
                </a:cxn>
                <a:cxn ang="0">
                  <a:pos x="1045028" y="475013"/>
                </a:cxn>
                <a:cxn ang="0">
                  <a:pos x="3111335" y="71252"/>
                </a:cxn>
                <a:cxn ang="0">
                  <a:pos x="5913911" y="71252"/>
                </a:cxn>
                <a:cxn ang="0">
                  <a:pos x="9144000" y="498764"/>
                </a:cxn>
              </a:cxnLst>
              <a:rect l="T0" t="T1" r="T2" b="T3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9" name="Shape 24"/>
            <p:cNvSpPr>
              <a:spLocks/>
            </p:cNvSpPr>
            <p:nvPr/>
          </p:nvSpPr>
          <p:spPr bwMode="auto">
            <a:xfrm>
              <a:off x="-23750" y="5640778"/>
              <a:ext cx="3004456" cy="1211282"/>
            </a:xfrm>
            <a:custGeom>
              <a:avLst/>
              <a:gdLst>
                <a:gd name="T0" fmla="*/ 0 w 3004457"/>
                <a:gd name="T1" fmla="*/ 0 h 1211283"/>
                <a:gd name="T2" fmla="*/ 3004457 w 3004457"/>
                <a:gd name="T3" fmla="*/ 1211283 h 1211283"/>
              </a:gdLst>
              <a:ahLst/>
              <a:cxnLst>
                <a:cxn ang="0">
                  <a:pos x="0" y="0"/>
                </a:cxn>
                <a:cxn ang="0">
                  <a:pos x="3004457" y="1211283"/>
                </a:cxn>
              </a:cxnLst>
              <a:rect l="T0" t="T1" r="T2" b="T3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" name="Shape 25"/>
            <p:cNvSpPr>
              <a:spLocks/>
            </p:cNvSpPr>
            <p:nvPr/>
          </p:nvSpPr>
          <p:spPr bwMode="auto">
            <a:xfrm>
              <a:off x="-11875" y="5284519"/>
              <a:ext cx="9143999" cy="1478477"/>
            </a:xfrm>
            <a:custGeom>
              <a:avLst/>
              <a:gdLst>
                <a:gd name="T0" fmla="*/ 0 w 9144000"/>
                <a:gd name="T1" fmla="*/ 0 h 1478478"/>
                <a:gd name="T2" fmla="*/ 9144000 w 9144000"/>
                <a:gd name="T3" fmla="*/ 1478478 h 1478478"/>
              </a:gdLst>
              <a:ahLst/>
              <a:cxnLst>
                <a:cxn ang="0">
                  <a:pos x="0" y="0"/>
                </a:cxn>
                <a:cxn ang="0">
                  <a:pos x="1104405" y="344385"/>
                </a:cxn>
                <a:cxn ang="0">
                  <a:pos x="3194462" y="866899"/>
                </a:cxn>
                <a:cxn ang="0">
                  <a:pos x="5676405" y="1282536"/>
                </a:cxn>
                <a:cxn ang="0">
                  <a:pos x="7730836" y="1448790"/>
                </a:cxn>
                <a:cxn ang="0">
                  <a:pos x="8573984" y="1460665"/>
                </a:cxn>
                <a:cxn ang="0">
                  <a:pos x="9144000" y="1425039"/>
                </a:cxn>
              </a:cxnLst>
              <a:rect l="T0" t="T1" r="T2" b="T3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1" name="Shape 26"/>
            <p:cNvSpPr>
              <a:spLocks/>
            </p:cNvSpPr>
            <p:nvPr/>
          </p:nvSpPr>
          <p:spPr bwMode="auto">
            <a:xfrm>
              <a:off x="2137558" y="5132119"/>
              <a:ext cx="6982690" cy="1719941"/>
            </a:xfrm>
            <a:custGeom>
              <a:avLst/>
              <a:gdLst>
                <a:gd name="T0" fmla="*/ 0 w 6982691"/>
                <a:gd name="T1" fmla="*/ 0 h 1719942"/>
                <a:gd name="T2" fmla="*/ 6982691 w 6982691"/>
                <a:gd name="T3" fmla="*/ 1719942 h 1719942"/>
              </a:gdLst>
              <a:ahLst/>
              <a:cxnLst>
                <a:cxn ang="0">
                  <a:pos x="0" y="1719942"/>
                </a:cxn>
                <a:cxn ang="0">
                  <a:pos x="546265" y="1185553"/>
                </a:cxn>
                <a:cxn ang="0">
                  <a:pos x="1330037" y="710540"/>
                </a:cxn>
                <a:cxn ang="0">
                  <a:pos x="2078182" y="437407"/>
                </a:cxn>
                <a:cxn ang="0">
                  <a:pos x="3348842" y="152399"/>
                </a:cxn>
                <a:cxn ang="0">
                  <a:pos x="4001985" y="69272"/>
                </a:cxn>
                <a:cxn ang="0">
                  <a:pos x="5047013" y="9896"/>
                </a:cxn>
                <a:cxn ang="0">
                  <a:pos x="5890161" y="9896"/>
                </a:cxn>
                <a:cxn ang="0">
                  <a:pos x="6495803" y="9896"/>
                </a:cxn>
                <a:cxn ang="0">
                  <a:pos x="6899564" y="33646"/>
                </a:cxn>
                <a:cxn ang="0">
                  <a:pos x="6982691" y="45522"/>
                </a:cxn>
              </a:cxnLst>
              <a:rect l="T0" t="T1" r="T2" b="T3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2" name="Shape 27"/>
            <p:cNvSpPr>
              <a:spLocks noChangeArrowheads="1"/>
            </p:cNvSpPr>
            <p:nvPr/>
          </p:nvSpPr>
          <p:spPr bwMode="auto">
            <a:xfrm rot="1800000">
              <a:off x="2996164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3" name="Shape 28"/>
            <p:cNvSpPr>
              <a:spLocks noChangeArrowheads="1"/>
            </p:cNvSpPr>
            <p:nvPr/>
          </p:nvSpPr>
          <p:spPr bwMode="auto">
            <a:xfrm rot="1800000">
              <a:off x="3720064" y="41260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4" name="Shape 29"/>
            <p:cNvSpPr>
              <a:spLocks noChangeArrowheads="1"/>
            </p:cNvSpPr>
            <p:nvPr/>
          </p:nvSpPr>
          <p:spPr bwMode="auto">
            <a:xfrm rot="1800000">
              <a:off x="3729590" y="1592427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5" name="Shape 30"/>
            <p:cNvSpPr>
              <a:spLocks noChangeArrowheads="1"/>
            </p:cNvSpPr>
            <p:nvPr/>
          </p:nvSpPr>
          <p:spPr bwMode="auto">
            <a:xfrm rot="1800000">
              <a:off x="2977114" y="32560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3922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6" name="Shape 31"/>
            <p:cNvSpPr>
              <a:spLocks noChangeArrowheads="1"/>
            </p:cNvSpPr>
            <p:nvPr/>
          </p:nvSpPr>
          <p:spPr bwMode="auto">
            <a:xfrm rot="1800000">
              <a:off x="4463014" y="53833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5882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7" name="Shape 32"/>
            <p:cNvSpPr>
              <a:spLocks/>
            </p:cNvSpPr>
            <p:nvPr/>
          </p:nvSpPr>
          <p:spPr bwMode="auto">
            <a:xfrm rot="1799999">
              <a:off x="-382403" y="4201527"/>
              <a:ext cx="1261498" cy="1388235"/>
            </a:xfrm>
            <a:custGeom>
              <a:avLst/>
              <a:gdLst>
                <a:gd name="T0" fmla="*/ 0 w 1261499"/>
                <a:gd name="T1" fmla="*/ 0 h 1388236"/>
                <a:gd name="T2" fmla="*/ 1261499 w 1261499"/>
                <a:gd name="T3" fmla="*/ 1388236 h 1388236"/>
              </a:gdLst>
              <a:ahLst/>
              <a:cxnLst>
                <a:cxn ang="0">
                  <a:pos x="0" y="105098"/>
                </a:cxn>
                <a:cxn ang="0">
                  <a:pos x="56357" y="0"/>
                </a:cxn>
                <a:cxn ang="0">
                  <a:pos x="865241" y="0"/>
                </a:cxn>
                <a:cxn ang="0">
                  <a:pos x="1261499" y="694118"/>
                </a:cxn>
                <a:cxn ang="0">
                  <a:pos x="865241" y="1388236"/>
                </a:cxn>
                <a:cxn ang="0">
                  <a:pos x="744578" y="1387893"/>
                </a:cxn>
                <a:cxn ang="0">
                  <a:pos x="0" y="105098"/>
                </a:cxn>
              </a:cxnLst>
              <a:rect l="T0" t="T1" r="T2" b="T3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9804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8" name="Shape 33"/>
            <p:cNvSpPr>
              <a:spLocks noChangeArrowheads="1"/>
            </p:cNvSpPr>
            <p:nvPr/>
          </p:nvSpPr>
          <p:spPr bwMode="auto">
            <a:xfrm rot="1800000">
              <a:off x="24364" y="54024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9" name="Shape 34"/>
            <p:cNvSpPr>
              <a:spLocks noChangeArrowheads="1"/>
            </p:cNvSpPr>
            <p:nvPr/>
          </p:nvSpPr>
          <p:spPr bwMode="auto">
            <a:xfrm rot="1800000">
              <a:off x="52940" y="28497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0" name="Shape 35"/>
            <p:cNvSpPr>
              <a:spLocks noChangeArrowheads="1"/>
            </p:cNvSpPr>
            <p:nvPr/>
          </p:nvSpPr>
          <p:spPr bwMode="auto">
            <a:xfrm rot="1800000">
              <a:off x="776839" y="4126076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1" name="Shape 36"/>
            <p:cNvSpPr>
              <a:spLocks noChangeArrowheads="1"/>
            </p:cNvSpPr>
            <p:nvPr/>
          </p:nvSpPr>
          <p:spPr bwMode="auto">
            <a:xfrm rot="1800000">
              <a:off x="1510264" y="541195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2" name="Shape 37"/>
            <p:cNvSpPr>
              <a:spLocks noChangeArrowheads="1"/>
            </p:cNvSpPr>
            <p:nvPr/>
          </p:nvSpPr>
          <p:spPr bwMode="auto">
            <a:xfrm rot="1800000">
              <a:off x="1529315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3" name="Shape 38"/>
            <p:cNvSpPr>
              <a:spLocks noChangeArrowheads="1"/>
            </p:cNvSpPr>
            <p:nvPr/>
          </p:nvSpPr>
          <p:spPr bwMode="auto">
            <a:xfrm rot="1800000">
              <a:off x="795889" y="1563852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4" name="Shape 39"/>
            <p:cNvSpPr>
              <a:spLocks noChangeArrowheads="1"/>
            </p:cNvSpPr>
            <p:nvPr/>
          </p:nvSpPr>
          <p:spPr bwMode="auto">
            <a:xfrm rot="1800000">
              <a:off x="6806165" y="41451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5" name="Shape 40"/>
            <p:cNvSpPr>
              <a:spLocks noChangeArrowheads="1"/>
            </p:cNvSpPr>
            <p:nvPr/>
          </p:nvSpPr>
          <p:spPr bwMode="auto">
            <a:xfrm rot="1800000">
              <a:off x="7549115" y="54214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6" name="Shape 41"/>
            <p:cNvSpPr>
              <a:spLocks noChangeArrowheads="1"/>
            </p:cNvSpPr>
            <p:nvPr/>
          </p:nvSpPr>
          <p:spPr bwMode="auto">
            <a:xfrm rot="1800000">
              <a:off x="7549116" y="28687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7" name="Shape 42"/>
            <p:cNvSpPr>
              <a:spLocks/>
            </p:cNvSpPr>
            <p:nvPr/>
          </p:nvSpPr>
          <p:spPr bwMode="auto">
            <a:xfrm rot="1799999">
              <a:off x="8306521" y="4055629"/>
              <a:ext cx="1243406" cy="1388235"/>
            </a:xfrm>
            <a:custGeom>
              <a:avLst/>
              <a:gdLst>
                <a:gd name="T0" fmla="*/ 0 w 1243407"/>
                <a:gd name="T1" fmla="*/ 0 h 1388236"/>
                <a:gd name="T2" fmla="*/ 1243407 w 1243407"/>
                <a:gd name="T3" fmla="*/ 1388236 h 1388236"/>
              </a:gdLst>
              <a:ahLst/>
              <a:cxnLst>
                <a:cxn ang="0">
                  <a:pos x="0" y="694118"/>
                </a:cxn>
                <a:cxn ang="0">
                  <a:pos x="396258" y="0"/>
                </a:cxn>
                <a:cxn ang="0">
                  <a:pos x="474029" y="4016"/>
                </a:cxn>
                <a:cxn ang="0">
                  <a:pos x="1243407" y="1325983"/>
                </a:cxn>
                <a:cxn ang="0">
                  <a:pos x="1205142" y="1388236"/>
                </a:cxn>
                <a:cxn ang="0">
                  <a:pos x="396258" y="1388236"/>
                </a:cxn>
                <a:cxn ang="0">
                  <a:pos x="0" y="694118"/>
                </a:cxn>
              </a:cxnLst>
              <a:rect l="T0" t="T1" r="T2" b="T3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22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8" name="Shape 43"/>
            <p:cNvSpPr>
              <a:spLocks/>
            </p:cNvSpPr>
            <p:nvPr/>
          </p:nvSpPr>
          <p:spPr bwMode="auto">
            <a:xfrm rot="1799999">
              <a:off x="8306771" y="1511523"/>
              <a:ext cx="1241870" cy="1388821"/>
            </a:xfrm>
            <a:custGeom>
              <a:avLst/>
              <a:gdLst>
                <a:gd name="T0" fmla="*/ 0 w 1241871"/>
                <a:gd name="T1" fmla="*/ 0 h 1388822"/>
                <a:gd name="T2" fmla="*/ 1241871 w 1241871"/>
                <a:gd name="T3" fmla="*/ 1388822 h 1388822"/>
              </a:gdLst>
              <a:ahLst/>
              <a:cxnLst>
                <a:cxn ang="0">
                  <a:pos x="0" y="694704"/>
                </a:cxn>
                <a:cxn ang="0">
                  <a:pos x="396258" y="586"/>
                </a:cxn>
                <a:cxn ang="0">
                  <a:pos x="482002" y="0"/>
                </a:cxn>
                <a:cxn ang="0">
                  <a:pos x="1241871" y="1323912"/>
                </a:cxn>
                <a:cxn ang="0">
                  <a:pos x="1205142" y="1388822"/>
                </a:cxn>
                <a:cxn ang="0">
                  <a:pos x="396258" y="1388822"/>
                </a:cxn>
                <a:cxn ang="0">
                  <a:pos x="0" y="694704"/>
                </a:cxn>
              </a:cxnLst>
              <a:rect l="T0" t="T1" r="T2" b="T3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</p:grpSp>
      <p:sp>
        <p:nvSpPr>
          <p:cNvPr id="44" name="Shape 44"/>
          <p:cNvSpPr>
            <a:spLocks noChangeArrowheads="1"/>
          </p:cNvSpPr>
          <p:nvPr/>
        </p:nvSpPr>
        <p:spPr bwMode="auto"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45" name="Shape 45"/>
          <p:cNvSpPr>
            <a:spLocks noChangeArrowheads="1"/>
          </p:cNvSpPr>
          <p:nvPr/>
        </p:nvSpPr>
        <p:spPr bwMode="auto"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 w="9525">
            <a:solidFill>
              <a:srgbClr val="74A50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46" name="Shape 46"/>
          <p:cNvSpPr>
            <a:spLocks noChangeArrowheads="1"/>
          </p:cNvSpPr>
          <p:nvPr/>
        </p:nvSpPr>
        <p:spPr bwMode="auto"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grpSp>
        <p:nvGrpSpPr>
          <p:cNvPr id="47" name="Shape 139"/>
          <p:cNvGrpSpPr>
            <a:grpSpLocks/>
          </p:cNvGrpSpPr>
          <p:nvPr/>
        </p:nvGrpSpPr>
        <p:grpSpPr bwMode="auto">
          <a:xfrm>
            <a:off x="-644525" y="0"/>
            <a:ext cx="10458450" cy="7116763"/>
            <a:chOff x="-644958" y="0"/>
            <a:chExt cx="10458653" cy="7117070"/>
          </a:xfrm>
        </p:grpSpPr>
        <p:grpSp>
          <p:nvGrpSpPr>
            <p:cNvPr id="48" name="Shape 14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" name="Shape 141"/>
              <p:cNvGrpSpPr>
                <a:grpSpLocks/>
              </p:cNvGrpSpPr>
              <p:nvPr/>
            </p:nvGrpSpPr>
            <p:grpSpPr bwMode="auto"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83" name="Shape 142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4" name="Shape 14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5" name="Shape 144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" name="Shape 14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80" name="Shape 146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1" name="Shape 14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2" name="Shape 148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" name="Shape 14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77" name="Shape 150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78" name="Shape 15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79" name="Shape 152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sp>
            <p:nvSpPr>
              <p:cNvPr id="74" name="Shape 153"/>
              <p:cNvSpPr>
                <a:spLocks noChangeArrowheads="1"/>
              </p:cNvSpPr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75" name="Shape 154"/>
              <p:cNvSpPr>
                <a:spLocks noChangeArrowheads="1"/>
              </p:cNvSpPr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76" name="Shape 155"/>
              <p:cNvSpPr>
                <a:spLocks noChangeArrowheads="1"/>
              </p:cNvSpPr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</p:grpSp>
        <p:sp>
          <p:nvSpPr>
            <p:cNvPr id="49" name="Shape 156"/>
            <p:cNvSpPr>
              <a:spLocks/>
            </p:cNvSpPr>
            <p:nvPr/>
          </p:nvSpPr>
          <p:spPr bwMode="auto">
            <a:xfrm>
              <a:off x="-11875" y="5035137"/>
              <a:ext cx="9143999" cy="1175654"/>
            </a:xfrm>
            <a:custGeom>
              <a:avLst/>
              <a:gdLst>
                <a:gd name="T0" fmla="*/ 0 w 9144000"/>
                <a:gd name="T1" fmla="*/ 0 h 1175655"/>
                <a:gd name="T2" fmla="*/ 9144000 w 9144000"/>
                <a:gd name="T3" fmla="*/ 1175655 h 1175655"/>
              </a:gdLst>
              <a:ahLst/>
              <a:cxnLst>
                <a:cxn ang="0">
                  <a:pos x="0" y="1116279"/>
                </a:cxn>
                <a:cxn ang="0">
                  <a:pos x="1674420" y="1163780"/>
                </a:cxn>
                <a:cxn ang="0">
                  <a:pos x="4120737" y="1045027"/>
                </a:cxn>
                <a:cxn ang="0">
                  <a:pos x="7172696" y="605640"/>
                </a:cxn>
                <a:cxn ang="0">
                  <a:pos x="9144000" y="0"/>
                </a:cxn>
              </a:cxnLst>
              <a:rect l="T0" t="T1" r="T2" b="T3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0" name="Shape 157"/>
            <p:cNvSpPr>
              <a:spLocks/>
            </p:cNvSpPr>
            <p:nvPr/>
          </p:nvSpPr>
          <p:spPr bwMode="auto">
            <a:xfrm>
              <a:off x="-11875" y="3467594"/>
              <a:ext cx="9143999" cy="890649"/>
            </a:xfrm>
            <a:custGeom>
              <a:avLst/>
              <a:gdLst>
                <a:gd name="T0" fmla="*/ 0 w 9144000"/>
                <a:gd name="T1" fmla="*/ 0 h 890650"/>
                <a:gd name="T2" fmla="*/ 9144000 w 9144000"/>
                <a:gd name="T3" fmla="*/ 890650 h 890650"/>
              </a:gdLst>
              <a:ahLst/>
              <a:cxnLst>
                <a:cxn ang="0">
                  <a:pos x="0" y="890650"/>
                </a:cxn>
                <a:cxn ang="0">
                  <a:pos x="1045028" y="475013"/>
                </a:cxn>
                <a:cxn ang="0">
                  <a:pos x="3111335" y="71252"/>
                </a:cxn>
                <a:cxn ang="0">
                  <a:pos x="5913911" y="71252"/>
                </a:cxn>
                <a:cxn ang="0">
                  <a:pos x="9144000" y="498764"/>
                </a:cxn>
              </a:cxnLst>
              <a:rect l="T0" t="T1" r="T2" b="T3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1" name="Shape 158"/>
            <p:cNvSpPr>
              <a:spLocks/>
            </p:cNvSpPr>
            <p:nvPr/>
          </p:nvSpPr>
          <p:spPr bwMode="auto">
            <a:xfrm>
              <a:off x="-23750" y="5640778"/>
              <a:ext cx="3004456" cy="1211282"/>
            </a:xfrm>
            <a:custGeom>
              <a:avLst/>
              <a:gdLst>
                <a:gd name="T0" fmla="*/ 0 w 3004457"/>
                <a:gd name="T1" fmla="*/ 0 h 1211283"/>
                <a:gd name="T2" fmla="*/ 3004457 w 3004457"/>
                <a:gd name="T3" fmla="*/ 1211283 h 1211283"/>
              </a:gdLst>
              <a:ahLst/>
              <a:cxnLst>
                <a:cxn ang="0">
                  <a:pos x="0" y="0"/>
                </a:cxn>
                <a:cxn ang="0">
                  <a:pos x="3004457" y="1211283"/>
                </a:cxn>
              </a:cxnLst>
              <a:rect l="T0" t="T1" r="T2" b="T3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2" name="Shape 159"/>
            <p:cNvSpPr>
              <a:spLocks/>
            </p:cNvSpPr>
            <p:nvPr/>
          </p:nvSpPr>
          <p:spPr bwMode="auto">
            <a:xfrm>
              <a:off x="-11875" y="5284519"/>
              <a:ext cx="9143999" cy="1478477"/>
            </a:xfrm>
            <a:custGeom>
              <a:avLst/>
              <a:gdLst>
                <a:gd name="T0" fmla="*/ 0 w 9144000"/>
                <a:gd name="T1" fmla="*/ 0 h 1478478"/>
                <a:gd name="T2" fmla="*/ 9144000 w 9144000"/>
                <a:gd name="T3" fmla="*/ 1478478 h 1478478"/>
              </a:gdLst>
              <a:ahLst/>
              <a:cxnLst>
                <a:cxn ang="0">
                  <a:pos x="0" y="0"/>
                </a:cxn>
                <a:cxn ang="0">
                  <a:pos x="1104405" y="344385"/>
                </a:cxn>
                <a:cxn ang="0">
                  <a:pos x="3194462" y="866899"/>
                </a:cxn>
                <a:cxn ang="0">
                  <a:pos x="5676405" y="1282536"/>
                </a:cxn>
                <a:cxn ang="0">
                  <a:pos x="7730836" y="1448790"/>
                </a:cxn>
                <a:cxn ang="0">
                  <a:pos x="8573984" y="1460665"/>
                </a:cxn>
                <a:cxn ang="0">
                  <a:pos x="9144000" y="1425039"/>
                </a:cxn>
              </a:cxnLst>
              <a:rect l="T0" t="T1" r="T2" b="T3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3" name="Shape 160"/>
            <p:cNvSpPr>
              <a:spLocks/>
            </p:cNvSpPr>
            <p:nvPr/>
          </p:nvSpPr>
          <p:spPr bwMode="auto">
            <a:xfrm>
              <a:off x="2137558" y="5132119"/>
              <a:ext cx="6982690" cy="1719941"/>
            </a:xfrm>
            <a:custGeom>
              <a:avLst/>
              <a:gdLst>
                <a:gd name="T0" fmla="*/ 0 w 6982691"/>
                <a:gd name="T1" fmla="*/ 0 h 1719942"/>
                <a:gd name="T2" fmla="*/ 6982691 w 6982691"/>
                <a:gd name="T3" fmla="*/ 1719942 h 1719942"/>
              </a:gdLst>
              <a:ahLst/>
              <a:cxnLst>
                <a:cxn ang="0">
                  <a:pos x="0" y="1719942"/>
                </a:cxn>
                <a:cxn ang="0">
                  <a:pos x="546265" y="1185553"/>
                </a:cxn>
                <a:cxn ang="0">
                  <a:pos x="1330037" y="710540"/>
                </a:cxn>
                <a:cxn ang="0">
                  <a:pos x="2078182" y="437407"/>
                </a:cxn>
                <a:cxn ang="0">
                  <a:pos x="3348842" y="152399"/>
                </a:cxn>
                <a:cxn ang="0">
                  <a:pos x="4001985" y="69272"/>
                </a:cxn>
                <a:cxn ang="0">
                  <a:pos x="5047013" y="9896"/>
                </a:cxn>
                <a:cxn ang="0">
                  <a:pos x="5890161" y="9896"/>
                </a:cxn>
                <a:cxn ang="0">
                  <a:pos x="6495803" y="9896"/>
                </a:cxn>
                <a:cxn ang="0">
                  <a:pos x="6899564" y="33646"/>
                </a:cxn>
                <a:cxn ang="0">
                  <a:pos x="6982691" y="45522"/>
                </a:cxn>
              </a:cxnLst>
              <a:rect l="T0" t="T1" r="T2" b="T3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4" name="Shape 161"/>
            <p:cNvSpPr>
              <a:spLocks noChangeArrowheads="1"/>
            </p:cNvSpPr>
            <p:nvPr/>
          </p:nvSpPr>
          <p:spPr bwMode="auto">
            <a:xfrm rot="1800000">
              <a:off x="2996164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5" name="Shape 162"/>
            <p:cNvSpPr>
              <a:spLocks noChangeArrowheads="1"/>
            </p:cNvSpPr>
            <p:nvPr/>
          </p:nvSpPr>
          <p:spPr bwMode="auto">
            <a:xfrm rot="1800000">
              <a:off x="3720064" y="41260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6" name="Shape 163"/>
            <p:cNvSpPr>
              <a:spLocks noChangeArrowheads="1"/>
            </p:cNvSpPr>
            <p:nvPr/>
          </p:nvSpPr>
          <p:spPr bwMode="auto">
            <a:xfrm rot="1800000">
              <a:off x="3729590" y="1592427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7" name="Shape 164"/>
            <p:cNvSpPr>
              <a:spLocks noChangeArrowheads="1"/>
            </p:cNvSpPr>
            <p:nvPr/>
          </p:nvSpPr>
          <p:spPr bwMode="auto">
            <a:xfrm rot="1800000">
              <a:off x="2977114" y="32560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3922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8" name="Shape 165"/>
            <p:cNvSpPr>
              <a:spLocks noChangeArrowheads="1"/>
            </p:cNvSpPr>
            <p:nvPr/>
          </p:nvSpPr>
          <p:spPr bwMode="auto">
            <a:xfrm rot="1800000">
              <a:off x="4463014" y="53833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5882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9" name="Shape 166"/>
            <p:cNvSpPr>
              <a:spLocks/>
            </p:cNvSpPr>
            <p:nvPr/>
          </p:nvSpPr>
          <p:spPr bwMode="auto">
            <a:xfrm rot="1799999">
              <a:off x="-382403" y="4201527"/>
              <a:ext cx="1261498" cy="1388235"/>
            </a:xfrm>
            <a:custGeom>
              <a:avLst/>
              <a:gdLst>
                <a:gd name="T0" fmla="*/ 0 w 1261499"/>
                <a:gd name="T1" fmla="*/ 0 h 1388236"/>
                <a:gd name="T2" fmla="*/ 1261499 w 1261499"/>
                <a:gd name="T3" fmla="*/ 1388236 h 1388236"/>
              </a:gdLst>
              <a:ahLst/>
              <a:cxnLst>
                <a:cxn ang="0">
                  <a:pos x="0" y="105098"/>
                </a:cxn>
                <a:cxn ang="0">
                  <a:pos x="56357" y="0"/>
                </a:cxn>
                <a:cxn ang="0">
                  <a:pos x="865241" y="0"/>
                </a:cxn>
                <a:cxn ang="0">
                  <a:pos x="1261499" y="694118"/>
                </a:cxn>
                <a:cxn ang="0">
                  <a:pos x="865241" y="1388236"/>
                </a:cxn>
                <a:cxn ang="0">
                  <a:pos x="744578" y="1387893"/>
                </a:cxn>
                <a:cxn ang="0">
                  <a:pos x="0" y="105098"/>
                </a:cxn>
              </a:cxnLst>
              <a:rect l="T0" t="T1" r="T2" b="T3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9804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0" name="Shape 167"/>
            <p:cNvSpPr>
              <a:spLocks noChangeArrowheads="1"/>
            </p:cNvSpPr>
            <p:nvPr/>
          </p:nvSpPr>
          <p:spPr bwMode="auto">
            <a:xfrm rot="1800000">
              <a:off x="24364" y="54024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1" name="Shape 168"/>
            <p:cNvSpPr>
              <a:spLocks noChangeArrowheads="1"/>
            </p:cNvSpPr>
            <p:nvPr/>
          </p:nvSpPr>
          <p:spPr bwMode="auto">
            <a:xfrm rot="1800000">
              <a:off x="52940" y="28497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2" name="Shape 169"/>
            <p:cNvSpPr>
              <a:spLocks noChangeArrowheads="1"/>
            </p:cNvSpPr>
            <p:nvPr/>
          </p:nvSpPr>
          <p:spPr bwMode="auto">
            <a:xfrm rot="1800000">
              <a:off x="776839" y="4126076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3" name="Shape 170"/>
            <p:cNvSpPr>
              <a:spLocks noChangeArrowheads="1"/>
            </p:cNvSpPr>
            <p:nvPr/>
          </p:nvSpPr>
          <p:spPr bwMode="auto">
            <a:xfrm rot="1800000">
              <a:off x="1510264" y="541195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4" name="Shape 171"/>
            <p:cNvSpPr>
              <a:spLocks noChangeArrowheads="1"/>
            </p:cNvSpPr>
            <p:nvPr/>
          </p:nvSpPr>
          <p:spPr bwMode="auto">
            <a:xfrm rot="1800000">
              <a:off x="1529315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5" name="Shape 172"/>
            <p:cNvSpPr>
              <a:spLocks noChangeArrowheads="1"/>
            </p:cNvSpPr>
            <p:nvPr/>
          </p:nvSpPr>
          <p:spPr bwMode="auto">
            <a:xfrm rot="1800000">
              <a:off x="795889" y="1563852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6" name="Shape 173"/>
            <p:cNvSpPr>
              <a:spLocks noChangeArrowheads="1"/>
            </p:cNvSpPr>
            <p:nvPr/>
          </p:nvSpPr>
          <p:spPr bwMode="auto">
            <a:xfrm rot="1800000">
              <a:off x="6806165" y="41451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7" name="Shape 174"/>
            <p:cNvSpPr>
              <a:spLocks noChangeArrowheads="1"/>
            </p:cNvSpPr>
            <p:nvPr/>
          </p:nvSpPr>
          <p:spPr bwMode="auto">
            <a:xfrm rot="1800000">
              <a:off x="7549115" y="54214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8" name="Shape 175"/>
            <p:cNvSpPr>
              <a:spLocks noChangeArrowheads="1"/>
            </p:cNvSpPr>
            <p:nvPr/>
          </p:nvSpPr>
          <p:spPr bwMode="auto">
            <a:xfrm rot="1800000">
              <a:off x="7549116" y="28687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9" name="Shape 176"/>
            <p:cNvSpPr>
              <a:spLocks/>
            </p:cNvSpPr>
            <p:nvPr/>
          </p:nvSpPr>
          <p:spPr bwMode="auto">
            <a:xfrm rot="1799999">
              <a:off x="8306521" y="4055629"/>
              <a:ext cx="1243406" cy="1388235"/>
            </a:xfrm>
            <a:custGeom>
              <a:avLst/>
              <a:gdLst>
                <a:gd name="T0" fmla="*/ 0 w 1243407"/>
                <a:gd name="T1" fmla="*/ 0 h 1388236"/>
                <a:gd name="T2" fmla="*/ 1243407 w 1243407"/>
                <a:gd name="T3" fmla="*/ 1388236 h 1388236"/>
              </a:gdLst>
              <a:ahLst/>
              <a:cxnLst>
                <a:cxn ang="0">
                  <a:pos x="0" y="694118"/>
                </a:cxn>
                <a:cxn ang="0">
                  <a:pos x="396258" y="0"/>
                </a:cxn>
                <a:cxn ang="0">
                  <a:pos x="474029" y="4016"/>
                </a:cxn>
                <a:cxn ang="0">
                  <a:pos x="1243407" y="1325983"/>
                </a:cxn>
                <a:cxn ang="0">
                  <a:pos x="1205142" y="1388236"/>
                </a:cxn>
                <a:cxn ang="0">
                  <a:pos x="396258" y="1388236"/>
                </a:cxn>
                <a:cxn ang="0">
                  <a:pos x="0" y="694118"/>
                </a:cxn>
              </a:cxnLst>
              <a:rect l="T0" t="T1" r="T2" b="T3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22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70" name="Shape 177"/>
            <p:cNvSpPr>
              <a:spLocks/>
            </p:cNvSpPr>
            <p:nvPr/>
          </p:nvSpPr>
          <p:spPr bwMode="auto">
            <a:xfrm rot="1799999">
              <a:off x="8306771" y="1511523"/>
              <a:ext cx="1241870" cy="1388821"/>
            </a:xfrm>
            <a:custGeom>
              <a:avLst/>
              <a:gdLst>
                <a:gd name="T0" fmla="*/ 0 w 1241871"/>
                <a:gd name="T1" fmla="*/ 0 h 1388822"/>
                <a:gd name="T2" fmla="*/ 1241871 w 1241871"/>
                <a:gd name="T3" fmla="*/ 1388822 h 1388822"/>
              </a:gdLst>
              <a:ahLst/>
              <a:cxnLst>
                <a:cxn ang="0">
                  <a:pos x="0" y="694704"/>
                </a:cxn>
                <a:cxn ang="0">
                  <a:pos x="396258" y="586"/>
                </a:cxn>
                <a:cxn ang="0">
                  <a:pos x="482002" y="0"/>
                </a:cxn>
                <a:cxn ang="0">
                  <a:pos x="1241871" y="1323912"/>
                </a:cxn>
                <a:cxn ang="0">
                  <a:pos x="1205142" y="1388822"/>
                </a:cxn>
                <a:cxn ang="0">
                  <a:pos x="396258" y="1388822"/>
                </a:cxn>
                <a:cxn ang="0">
                  <a:pos x="0" y="694704"/>
                </a:cxn>
              </a:cxnLst>
              <a:rect l="T0" t="T1" r="T2" b="T3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</p:grpSp>
      <p:sp>
        <p:nvSpPr>
          <p:cNvPr id="86" name="Shape 178"/>
          <p:cNvSpPr>
            <a:spLocks noChangeArrowheads="1"/>
          </p:cNvSpPr>
          <p:nvPr/>
        </p:nvSpPr>
        <p:spPr bwMode="auto"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 w="9525">
            <a:solidFill>
              <a:srgbClr val="74A50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87" name="Shape 179"/>
          <p:cNvSpPr>
            <a:spLocks noChangeArrowheads="1"/>
          </p:cNvSpPr>
          <p:nvPr/>
        </p:nvSpPr>
        <p:spPr bwMode="auto"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88" name="Shape 182"/>
          <p:cNvSpPr>
            <a:spLocks noChangeArrowheads="1"/>
          </p:cNvSpPr>
          <p:nvPr/>
        </p:nvSpPr>
        <p:spPr bwMode="auto"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89" name="Shape 184"/>
          <p:cNvSpPr>
            <a:spLocks noChangeArrowheads="1"/>
          </p:cNvSpPr>
          <p:nvPr/>
        </p:nvSpPr>
        <p:spPr bwMode="auto"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145894" y="856526"/>
            <a:ext cx="3090440" cy="515073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200"/>
            </a:lvl2pPr>
            <a:lvl3pPr rtl="0">
              <a:defRPr sz="2000"/>
            </a:lvl3pPr>
            <a:lvl4pPr rtl="0">
              <a:defRPr sz="1800"/>
            </a:lvl4pPr>
            <a:lvl5pPr rtl="0">
              <a:defRPr sz="16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739832" y="2657433"/>
            <a:ext cx="3304571" cy="146315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defRPr sz="28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736592" y="4136994"/>
            <a:ext cx="3298784" cy="151790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Clr>
                <a:srgbClr val="424242"/>
              </a:buClr>
              <a:buNone/>
              <a:defRPr sz="1600">
                <a:solidFill>
                  <a:srgbClr val="424242"/>
                </a:solidFill>
              </a:defRPr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90" name="Shape 180"/>
          <p:cNvSpPr txBox="1">
            <a:spLocks noGrp="1"/>
          </p:cNvSpPr>
          <p:nvPr>
            <p:ph type="dt" idx="10"/>
          </p:nvPr>
        </p:nvSpPr>
        <p:spPr bwMode="auto">
          <a:xfrm>
            <a:off x="5997575" y="2238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91" name="Shape 181"/>
          <p:cNvSpPr txBox="1">
            <a:spLocks noGrp="1"/>
          </p:cNvSpPr>
          <p:nvPr>
            <p:ph type="sldNum" idx="11"/>
          </p:nvPr>
        </p:nvSpPr>
        <p:spPr bwMode="auto">
          <a:xfrm>
            <a:off x="4649788" y="223838"/>
            <a:ext cx="13319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92" name="Shape 185"/>
          <p:cNvSpPr txBox="1">
            <a:spLocks noGrp="1"/>
          </p:cNvSpPr>
          <p:nvPr>
            <p:ph type="ftr" idx="12"/>
          </p:nvPr>
        </p:nvSpPr>
        <p:spPr bwMode="auto">
          <a:xfrm>
            <a:off x="4641850" y="5724525"/>
            <a:ext cx="34925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x" type="picTx">
  <p:cSld name="picTx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>
            <a:grpSpLocks/>
          </p:cNvGrpSpPr>
          <p:nvPr/>
        </p:nvGrpSpPr>
        <p:grpSpPr bwMode="auto">
          <a:xfrm>
            <a:off x="-566738" y="0"/>
            <a:ext cx="10458451" cy="7116763"/>
            <a:chOff x="-644958" y="0"/>
            <a:chExt cx="10458653" cy="7117070"/>
          </a:xfrm>
        </p:grpSpPr>
        <p:grpSp>
          <p:nvGrpSpPr>
            <p:cNvPr id="6" name="Shape 6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Shape 7"/>
              <p:cNvGrpSpPr>
                <a:grpSpLocks/>
              </p:cNvGrpSpPr>
              <p:nvPr/>
            </p:nvGrpSpPr>
            <p:grpSpPr bwMode="auto"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41" name="Shape 8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42" name="Shap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43" name="Shape 10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Shape 11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38" name="Shape 12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9" name="Shap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40" name="Shape 14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" name="Shape 15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35" name="Shape 16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6" name="Shape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37" name="Shape 18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Shape 19"/>
              <p:cNvSpPr>
                <a:spLocks noChangeArrowheads="1"/>
              </p:cNvSpPr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33" name="Shape 20"/>
              <p:cNvSpPr>
                <a:spLocks noChangeArrowheads="1"/>
              </p:cNvSpPr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34" name="Shape 21"/>
              <p:cNvSpPr>
                <a:spLocks noChangeArrowheads="1"/>
              </p:cNvSpPr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</p:grpSp>
        <p:sp>
          <p:nvSpPr>
            <p:cNvPr id="7" name="Shape 22"/>
            <p:cNvSpPr>
              <a:spLocks/>
            </p:cNvSpPr>
            <p:nvPr/>
          </p:nvSpPr>
          <p:spPr bwMode="auto">
            <a:xfrm>
              <a:off x="-11875" y="5035137"/>
              <a:ext cx="9143999" cy="1175654"/>
            </a:xfrm>
            <a:custGeom>
              <a:avLst/>
              <a:gdLst>
                <a:gd name="T0" fmla="*/ 0 w 9144000"/>
                <a:gd name="T1" fmla="*/ 0 h 1175655"/>
                <a:gd name="T2" fmla="*/ 9144000 w 9144000"/>
                <a:gd name="T3" fmla="*/ 1175655 h 1175655"/>
              </a:gdLst>
              <a:ahLst/>
              <a:cxnLst>
                <a:cxn ang="0">
                  <a:pos x="0" y="1116279"/>
                </a:cxn>
                <a:cxn ang="0">
                  <a:pos x="1674420" y="1163780"/>
                </a:cxn>
                <a:cxn ang="0">
                  <a:pos x="4120737" y="1045027"/>
                </a:cxn>
                <a:cxn ang="0">
                  <a:pos x="7172696" y="605640"/>
                </a:cxn>
                <a:cxn ang="0">
                  <a:pos x="9144000" y="0"/>
                </a:cxn>
              </a:cxnLst>
              <a:rect l="T0" t="T1" r="T2" b="T3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8" name="Shape 23"/>
            <p:cNvSpPr>
              <a:spLocks/>
            </p:cNvSpPr>
            <p:nvPr/>
          </p:nvSpPr>
          <p:spPr bwMode="auto">
            <a:xfrm>
              <a:off x="-11875" y="3467594"/>
              <a:ext cx="9143999" cy="890649"/>
            </a:xfrm>
            <a:custGeom>
              <a:avLst/>
              <a:gdLst>
                <a:gd name="T0" fmla="*/ 0 w 9144000"/>
                <a:gd name="T1" fmla="*/ 0 h 890650"/>
                <a:gd name="T2" fmla="*/ 9144000 w 9144000"/>
                <a:gd name="T3" fmla="*/ 890650 h 890650"/>
              </a:gdLst>
              <a:ahLst/>
              <a:cxnLst>
                <a:cxn ang="0">
                  <a:pos x="0" y="890650"/>
                </a:cxn>
                <a:cxn ang="0">
                  <a:pos x="1045028" y="475013"/>
                </a:cxn>
                <a:cxn ang="0">
                  <a:pos x="3111335" y="71252"/>
                </a:cxn>
                <a:cxn ang="0">
                  <a:pos x="5913911" y="71252"/>
                </a:cxn>
                <a:cxn ang="0">
                  <a:pos x="9144000" y="498764"/>
                </a:cxn>
              </a:cxnLst>
              <a:rect l="T0" t="T1" r="T2" b="T3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9" name="Shape 24"/>
            <p:cNvSpPr>
              <a:spLocks/>
            </p:cNvSpPr>
            <p:nvPr/>
          </p:nvSpPr>
          <p:spPr bwMode="auto">
            <a:xfrm>
              <a:off x="-23750" y="5640778"/>
              <a:ext cx="3004456" cy="1211282"/>
            </a:xfrm>
            <a:custGeom>
              <a:avLst/>
              <a:gdLst>
                <a:gd name="T0" fmla="*/ 0 w 3004457"/>
                <a:gd name="T1" fmla="*/ 0 h 1211283"/>
                <a:gd name="T2" fmla="*/ 3004457 w 3004457"/>
                <a:gd name="T3" fmla="*/ 1211283 h 1211283"/>
              </a:gdLst>
              <a:ahLst/>
              <a:cxnLst>
                <a:cxn ang="0">
                  <a:pos x="0" y="0"/>
                </a:cxn>
                <a:cxn ang="0">
                  <a:pos x="3004457" y="1211283"/>
                </a:cxn>
              </a:cxnLst>
              <a:rect l="T0" t="T1" r="T2" b="T3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" name="Shape 25"/>
            <p:cNvSpPr>
              <a:spLocks/>
            </p:cNvSpPr>
            <p:nvPr/>
          </p:nvSpPr>
          <p:spPr bwMode="auto">
            <a:xfrm>
              <a:off x="-11875" y="5284519"/>
              <a:ext cx="9143999" cy="1478477"/>
            </a:xfrm>
            <a:custGeom>
              <a:avLst/>
              <a:gdLst>
                <a:gd name="T0" fmla="*/ 0 w 9144000"/>
                <a:gd name="T1" fmla="*/ 0 h 1478478"/>
                <a:gd name="T2" fmla="*/ 9144000 w 9144000"/>
                <a:gd name="T3" fmla="*/ 1478478 h 1478478"/>
              </a:gdLst>
              <a:ahLst/>
              <a:cxnLst>
                <a:cxn ang="0">
                  <a:pos x="0" y="0"/>
                </a:cxn>
                <a:cxn ang="0">
                  <a:pos x="1104405" y="344385"/>
                </a:cxn>
                <a:cxn ang="0">
                  <a:pos x="3194462" y="866899"/>
                </a:cxn>
                <a:cxn ang="0">
                  <a:pos x="5676405" y="1282536"/>
                </a:cxn>
                <a:cxn ang="0">
                  <a:pos x="7730836" y="1448790"/>
                </a:cxn>
                <a:cxn ang="0">
                  <a:pos x="8573984" y="1460665"/>
                </a:cxn>
                <a:cxn ang="0">
                  <a:pos x="9144000" y="1425039"/>
                </a:cxn>
              </a:cxnLst>
              <a:rect l="T0" t="T1" r="T2" b="T3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1" name="Shape 26"/>
            <p:cNvSpPr>
              <a:spLocks/>
            </p:cNvSpPr>
            <p:nvPr/>
          </p:nvSpPr>
          <p:spPr bwMode="auto">
            <a:xfrm>
              <a:off x="2137558" y="5132119"/>
              <a:ext cx="6982690" cy="1719941"/>
            </a:xfrm>
            <a:custGeom>
              <a:avLst/>
              <a:gdLst>
                <a:gd name="T0" fmla="*/ 0 w 6982691"/>
                <a:gd name="T1" fmla="*/ 0 h 1719942"/>
                <a:gd name="T2" fmla="*/ 6982691 w 6982691"/>
                <a:gd name="T3" fmla="*/ 1719942 h 1719942"/>
              </a:gdLst>
              <a:ahLst/>
              <a:cxnLst>
                <a:cxn ang="0">
                  <a:pos x="0" y="1719942"/>
                </a:cxn>
                <a:cxn ang="0">
                  <a:pos x="546265" y="1185553"/>
                </a:cxn>
                <a:cxn ang="0">
                  <a:pos x="1330037" y="710540"/>
                </a:cxn>
                <a:cxn ang="0">
                  <a:pos x="2078182" y="437407"/>
                </a:cxn>
                <a:cxn ang="0">
                  <a:pos x="3348842" y="152399"/>
                </a:cxn>
                <a:cxn ang="0">
                  <a:pos x="4001985" y="69272"/>
                </a:cxn>
                <a:cxn ang="0">
                  <a:pos x="5047013" y="9896"/>
                </a:cxn>
                <a:cxn ang="0">
                  <a:pos x="5890161" y="9896"/>
                </a:cxn>
                <a:cxn ang="0">
                  <a:pos x="6495803" y="9896"/>
                </a:cxn>
                <a:cxn ang="0">
                  <a:pos x="6899564" y="33646"/>
                </a:cxn>
                <a:cxn ang="0">
                  <a:pos x="6982691" y="45522"/>
                </a:cxn>
              </a:cxnLst>
              <a:rect l="T0" t="T1" r="T2" b="T3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2" name="Shape 27"/>
            <p:cNvSpPr>
              <a:spLocks noChangeArrowheads="1"/>
            </p:cNvSpPr>
            <p:nvPr/>
          </p:nvSpPr>
          <p:spPr bwMode="auto">
            <a:xfrm rot="1800000">
              <a:off x="2996164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3" name="Shape 28"/>
            <p:cNvSpPr>
              <a:spLocks noChangeArrowheads="1"/>
            </p:cNvSpPr>
            <p:nvPr/>
          </p:nvSpPr>
          <p:spPr bwMode="auto">
            <a:xfrm rot="1800000">
              <a:off x="3720064" y="41260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4" name="Shape 29"/>
            <p:cNvSpPr>
              <a:spLocks noChangeArrowheads="1"/>
            </p:cNvSpPr>
            <p:nvPr/>
          </p:nvSpPr>
          <p:spPr bwMode="auto">
            <a:xfrm rot="1800000">
              <a:off x="3729590" y="1592427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5" name="Shape 30"/>
            <p:cNvSpPr>
              <a:spLocks noChangeArrowheads="1"/>
            </p:cNvSpPr>
            <p:nvPr/>
          </p:nvSpPr>
          <p:spPr bwMode="auto">
            <a:xfrm rot="1800000">
              <a:off x="2977114" y="32560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3922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6" name="Shape 31"/>
            <p:cNvSpPr>
              <a:spLocks noChangeArrowheads="1"/>
            </p:cNvSpPr>
            <p:nvPr/>
          </p:nvSpPr>
          <p:spPr bwMode="auto">
            <a:xfrm rot="1800000">
              <a:off x="4463014" y="53833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5882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7" name="Shape 32"/>
            <p:cNvSpPr>
              <a:spLocks/>
            </p:cNvSpPr>
            <p:nvPr/>
          </p:nvSpPr>
          <p:spPr bwMode="auto">
            <a:xfrm rot="1799999">
              <a:off x="-382403" y="4201527"/>
              <a:ext cx="1261498" cy="1388235"/>
            </a:xfrm>
            <a:custGeom>
              <a:avLst/>
              <a:gdLst>
                <a:gd name="T0" fmla="*/ 0 w 1261499"/>
                <a:gd name="T1" fmla="*/ 0 h 1388236"/>
                <a:gd name="T2" fmla="*/ 1261499 w 1261499"/>
                <a:gd name="T3" fmla="*/ 1388236 h 1388236"/>
              </a:gdLst>
              <a:ahLst/>
              <a:cxnLst>
                <a:cxn ang="0">
                  <a:pos x="0" y="105098"/>
                </a:cxn>
                <a:cxn ang="0">
                  <a:pos x="56357" y="0"/>
                </a:cxn>
                <a:cxn ang="0">
                  <a:pos x="865241" y="0"/>
                </a:cxn>
                <a:cxn ang="0">
                  <a:pos x="1261499" y="694118"/>
                </a:cxn>
                <a:cxn ang="0">
                  <a:pos x="865241" y="1388236"/>
                </a:cxn>
                <a:cxn ang="0">
                  <a:pos x="744578" y="1387893"/>
                </a:cxn>
                <a:cxn ang="0">
                  <a:pos x="0" y="105098"/>
                </a:cxn>
              </a:cxnLst>
              <a:rect l="T0" t="T1" r="T2" b="T3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9804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8" name="Shape 33"/>
            <p:cNvSpPr>
              <a:spLocks noChangeArrowheads="1"/>
            </p:cNvSpPr>
            <p:nvPr/>
          </p:nvSpPr>
          <p:spPr bwMode="auto">
            <a:xfrm rot="1800000">
              <a:off x="24364" y="54024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9" name="Shape 34"/>
            <p:cNvSpPr>
              <a:spLocks noChangeArrowheads="1"/>
            </p:cNvSpPr>
            <p:nvPr/>
          </p:nvSpPr>
          <p:spPr bwMode="auto">
            <a:xfrm rot="1800000">
              <a:off x="52940" y="28497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0" name="Shape 35"/>
            <p:cNvSpPr>
              <a:spLocks noChangeArrowheads="1"/>
            </p:cNvSpPr>
            <p:nvPr/>
          </p:nvSpPr>
          <p:spPr bwMode="auto">
            <a:xfrm rot="1800000">
              <a:off x="776839" y="4126076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1" name="Shape 36"/>
            <p:cNvSpPr>
              <a:spLocks noChangeArrowheads="1"/>
            </p:cNvSpPr>
            <p:nvPr/>
          </p:nvSpPr>
          <p:spPr bwMode="auto">
            <a:xfrm rot="1800000">
              <a:off x="1510264" y="541195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2" name="Shape 37"/>
            <p:cNvSpPr>
              <a:spLocks noChangeArrowheads="1"/>
            </p:cNvSpPr>
            <p:nvPr/>
          </p:nvSpPr>
          <p:spPr bwMode="auto">
            <a:xfrm rot="1800000">
              <a:off x="1529315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3" name="Shape 38"/>
            <p:cNvSpPr>
              <a:spLocks noChangeArrowheads="1"/>
            </p:cNvSpPr>
            <p:nvPr/>
          </p:nvSpPr>
          <p:spPr bwMode="auto">
            <a:xfrm rot="1800000">
              <a:off x="795889" y="1563852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4" name="Shape 39"/>
            <p:cNvSpPr>
              <a:spLocks noChangeArrowheads="1"/>
            </p:cNvSpPr>
            <p:nvPr/>
          </p:nvSpPr>
          <p:spPr bwMode="auto">
            <a:xfrm rot="1800000">
              <a:off x="6806165" y="41451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5" name="Shape 40"/>
            <p:cNvSpPr>
              <a:spLocks noChangeArrowheads="1"/>
            </p:cNvSpPr>
            <p:nvPr/>
          </p:nvSpPr>
          <p:spPr bwMode="auto">
            <a:xfrm rot="1800000">
              <a:off x="7549115" y="54214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6" name="Shape 41"/>
            <p:cNvSpPr>
              <a:spLocks noChangeArrowheads="1"/>
            </p:cNvSpPr>
            <p:nvPr/>
          </p:nvSpPr>
          <p:spPr bwMode="auto">
            <a:xfrm rot="1800000">
              <a:off x="7549116" y="28687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7" name="Shape 42"/>
            <p:cNvSpPr>
              <a:spLocks/>
            </p:cNvSpPr>
            <p:nvPr/>
          </p:nvSpPr>
          <p:spPr bwMode="auto">
            <a:xfrm rot="1799999">
              <a:off x="8306521" y="4055629"/>
              <a:ext cx="1243406" cy="1388235"/>
            </a:xfrm>
            <a:custGeom>
              <a:avLst/>
              <a:gdLst>
                <a:gd name="T0" fmla="*/ 0 w 1243407"/>
                <a:gd name="T1" fmla="*/ 0 h 1388236"/>
                <a:gd name="T2" fmla="*/ 1243407 w 1243407"/>
                <a:gd name="T3" fmla="*/ 1388236 h 1388236"/>
              </a:gdLst>
              <a:ahLst/>
              <a:cxnLst>
                <a:cxn ang="0">
                  <a:pos x="0" y="694118"/>
                </a:cxn>
                <a:cxn ang="0">
                  <a:pos x="396258" y="0"/>
                </a:cxn>
                <a:cxn ang="0">
                  <a:pos x="474029" y="4016"/>
                </a:cxn>
                <a:cxn ang="0">
                  <a:pos x="1243407" y="1325983"/>
                </a:cxn>
                <a:cxn ang="0">
                  <a:pos x="1205142" y="1388236"/>
                </a:cxn>
                <a:cxn ang="0">
                  <a:pos x="396258" y="1388236"/>
                </a:cxn>
                <a:cxn ang="0">
                  <a:pos x="0" y="694118"/>
                </a:cxn>
              </a:cxnLst>
              <a:rect l="T0" t="T1" r="T2" b="T3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22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28" name="Shape 43"/>
            <p:cNvSpPr>
              <a:spLocks/>
            </p:cNvSpPr>
            <p:nvPr/>
          </p:nvSpPr>
          <p:spPr bwMode="auto">
            <a:xfrm rot="1799999">
              <a:off x="8306771" y="1511523"/>
              <a:ext cx="1241870" cy="1388821"/>
            </a:xfrm>
            <a:custGeom>
              <a:avLst/>
              <a:gdLst>
                <a:gd name="T0" fmla="*/ 0 w 1241871"/>
                <a:gd name="T1" fmla="*/ 0 h 1388822"/>
                <a:gd name="T2" fmla="*/ 1241871 w 1241871"/>
                <a:gd name="T3" fmla="*/ 1388822 h 1388822"/>
              </a:gdLst>
              <a:ahLst/>
              <a:cxnLst>
                <a:cxn ang="0">
                  <a:pos x="0" y="694704"/>
                </a:cxn>
                <a:cxn ang="0">
                  <a:pos x="396258" y="586"/>
                </a:cxn>
                <a:cxn ang="0">
                  <a:pos x="482002" y="0"/>
                </a:cxn>
                <a:cxn ang="0">
                  <a:pos x="1241871" y="1323912"/>
                </a:cxn>
                <a:cxn ang="0">
                  <a:pos x="1205142" y="1388822"/>
                </a:cxn>
                <a:cxn ang="0">
                  <a:pos x="396258" y="1388822"/>
                </a:cxn>
                <a:cxn ang="0">
                  <a:pos x="0" y="694704"/>
                </a:cxn>
              </a:cxnLst>
              <a:rect l="T0" t="T1" r="T2" b="T3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</p:grpSp>
      <p:sp>
        <p:nvSpPr>
          <p:cNvPr id="44" name="Shape 44"/>
          <p:cNvSpPr>
            <a:spLocks noChangeArrowheads="1"/>
          </p:cNvSpPr>
          <p:nvPr/>
        </p:nvSpPr>
        <p:spPr bwMode="auto"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45" name="Shape 45"/>
          <p:cNvSpPr>
            <a:spLocks noChangeArrowheads="1"/>
          </p:cNvSpPr>
          <p:nvPr/>
        </p:nvSpPr>
        <p:spPr bwMode="auto"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 w="9525">
            <a:solidFill>
              <a:srgbClr val="74A50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46" name="Shape 46"/>
          <p:cNvSpPr>
            <a:spLocks noChangeArrowheads="1"/>
          </p:cNvSpPr>
          <p:nvPr/>
        </p:nvSpPr>
        <p:spPr bwMode="auto"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grpSp>
        <p:nvGrpSpPr>
          <p:cNvPr id="47" name="Shape 189"/>
          <p:cNvGrpSpPr>
            <a:grpSpLocks/>
          </p:cNvGrpSpPr>
          <p:nvPr/>
        </p:nvGrpSpPr>
        <p:grpSpPr bwMode="auto">
          <a:xfrm>
            <a:off x="-644525" y="0"/>
            <a:ext cx="10458450" cy="7116763"/>
            <a:chOff x="-644958" y="0"/>
            <a:chExt cx="10458653" cy="7117070"/>
          </a:xfrm>
        </p:grpSpPr>
        <p:grpSp>
          <p:nvGrpSpPr>
            <p:cNvPr id="48" name="Shape 190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1" name="Shape 191"/>
              <p:cNvGrpSpPr>
                <a:grpSpLocks/>
              </p:cNvGrpSpPr>
              <p:nvPr/>
            </p:nvGrpSpPr>
            <p:grpSpPr bwMode="auto"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83" name="Shape 192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4" name="Shape 19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5" name="Shape 194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2" name="Shape 19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80" name="Shape 196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1" name="Shape 19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82" name="Shape 198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3" name="Shape 19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77" name="Shape 200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78" name="Shape 20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79" name="Shape 202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sp>
            <p:nvSpPr>
              <p:cNvPr id="74" name="Shape 203"/>
              <p:cNvSpPr>
                <a:spLocks noChangeArrowheads="1"/>
              </p:cNvSpPr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75" name="Shape 204"/>
              <p:cNvSpPr>
                <a:spLocks noChangeArrowheads="1"/>
              </p:cNvSpPr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76" name="Shape 205"/>
              <p:cNvSpPr>
                <a:spLocks noChangeArrowheads="1"/>
              </p:cNvSpPr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</p:grpSp>
        <p:sp>
          <p:nvSpPr>
            <p:cNvPr id="49" name="Shape 206"/>
            <p:cNvSpPr>
              <a:spLocks/>
            </p:cNvSpPr>
            <p:nvPr/>
          </p:nvSpPr>
          <p:spPr bwMode="auto">
            <a:xfrm>
              <a:off x="-11875" y="5035137"/>
              <a:ext cx="9143999" cy="1175654"/>
            </a:xfrm>
            <a:custGeom>
              <a:avLst/>
              <a:gdLst>
                <a:gd name="T0" fmla="*/ 0 w 9144000"/>
                <a:gd name="T1" fmla="*/ 0 h 1175655"/>
                <a:gd name="T2" fmla="*/ 9144000 w 9144000"/>
                <a:gd name="T3" fmla="*/ 1175655 h 1175655"/>
              </a:gdLst>
              <a:ahLst/>
              <a:cxnLst>
                <a:cxn ang="0">
                  <a:pos x="0" y="1116279"/>
                </a:cxn>
                <a:cxn ang="0">
                  <a:pos x="1674420" y="1163780"/>
                </a:cxn>
                <a:cxn ang="0">
                  <a:pos x="4120737" y="1045027"/>
                </a:cxn>
                <a:cxn ang="0">
                  <a:pos x="7172696" y="605640"/>
                </a:cxn>
                <a:cxn ang="0">
                  <a:pos x="9144000" y="0"/>
                </a:cxn>
              </a:cxnLst>
              <a:rect l="T0" t="T1" r="T2" b="T3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0" name="Shape 207"/>
            <p:cNvSpPr>
              <a:spLocks/>
            </p:cNvSpPr>
            <p:nvPr/>
          </p:nvSpPr>
          <p:spPr bwMode="auto">
            <a:xfrm>
              <a:off x="-11875" y="3467594"/>
              <a:ext cx="9143999" cy="890649"/>
            </a:xfrm>
            <a:custGeom>
              <a:avLst/>
              <a:gdLst>
                <a:gd name="T0" fmla="*/ 0 w 9144000"/>
                <a:gd name="T1" fmla="*/ 0 h 890650"/>
                <a:gd name="T2" fmla="*/ 9144000 w 9144000"/>
                <a:gd name="T3" fmla="*/ 890650 h 890650"/>
              </a:gdLst>
              <a:ahLst/>
              <a:cxnLst>
                <a:cxn ang="0">
                  <a:pos x="0" y="890650"/>
                </a:cxn>
                <a:cxn ang="0">
                  <a:pos x="1045028" y="475013"/>
                </a:cxn>
                <a:cxn ang="0">
                  <a:pos x="3111335" y="71252"/>
                </a:cxn>
                <a:cxn ang="0">
                  <a:pos x="5913911" y="71252"/>
                </a:cxn>
                <a:cxn ang="0">
                  <a:pos x="9144000" y="498764"/>
                </a:cxn>
              </a:cxnLst>
              <a:rect l="T0" t="T1" r="T2" b="T3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1" name="Shape 208"/>
            <p:cNvSpPr>
              <a:spLocks/>
            </p:cNvSpPr>
            <p:nvPr/>
          </p:nvSpPr>
          <p:spPr bwMode="auto">
            <a:xfrm>
              <a:off x="-23750" y="5640778"/>
              <a:ext cx="3004456" cy="1211282"/>
            </a:xfrm>
            <a:custGeom>
              <a:avLst/>
              <a:gdLst>
                <a:gd name="T0" fmla="*/ 0 w 3004457"/>
                <a:gd name="T1" fmla="*/ 0 h 1211283"/>
                <a:gd name="T2" fmla="*/ 3004457 w 3004457"/>
                <a:gd name="T3" fmla="*/ 1211283 h 1211283"/>
              </a:gdLst>
              <a:ahLst/>
              <a:cxnLst>
                <a:cxn ang="0">
                  <a:pos x="0" y="0"/>
                </a:cxn>
                <a:cxn ang="0">
                  <a:pos x="3004457" y="1211283"/>
                </a:cxn>
              </a:cxnLst>
              <a:rect l="T0" t="T1" r="T2" b="T3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2" name="Shape 209"/>
            <p:cNvSpPr>
              <a:spLocks/>
            </p:cNvSpPr>
            <p:nvPr/>
          </p:nvSpPr>
          <p:spPr bwMode="auto">
            <a:xfrm>
              <a:off x="-11875" y="5284519"/>
              <a:ext cx="9143999" cy="1478477"/>
            </a:xfrm>
            <a:custGeom>
              <a:avLst/>
              <a:gdLst>
                <a:gd name="T0" fmla="*/ 0 w 9144000"/>
                <a:gd name="T1" fmla="*/ 0 h 1478478"/>
                <a:gd name="T2" fmla="*/ 9144000 w 9144000"/>
                <a:gd name="T3" fmla="*/ 1478478 h 1478478"/>
              </a:gdLst>
              <a:ahLst/>
              <a:cxnLst>
                <a:cxn ang="0">
                  <a:pos x="0" y="0"/>
                </a:cxn>
                <a:cxn ang="0">
                  <a:pos x="1104405" y="344385"/>
                </a:cxn>
                <a:cxn ang="0">
                  <a:pos x="3194462" y="866899"/>
                </a:cxn>
                <a:cxn ang="0">
                  <a:pos x="5676405" y="1282536"/>
                </a:cxn>
                <a:cxn ang="0">
                  <a:pos x="7730836" y="1448790"/>
                </a:cxn>
                <a:cxn ang="0">
                  <a:pos x="8573984" y="1460665"/>
                </a:cxn>
                <a:cxn ang="0">
                  <a:pos x="9144000" y="1425039"/>
                </a:cxn>
              </a:cxnLst>
              <a:rect l="T0" t="T1" r="T2" b="T3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3" name="Shape 210"/>
            <p:cNvSpPr>
              <a:spLocks/>
            </p:cNvSpPr>
            <p:nvPr/>
          </p:nvSpPr>
          <p:spPr bwMode="auto">
            <a:xfrm>
              <a:off x="2137558" y="5132119"/>
              <a:ext cx="6982690" cy="1719941"/>
            </a:xfrm>
            <a:custGeom>
              <a:avLst/>
              <a:gdLst>
                <a:gd name="T0" fmla="*/ 0 w 6982691"/>
                <a:gd name="T1" fmla="*/ 0 h 1719942"/>
                <a:gd name="T2" fmla="*/ 6982691 w 6982691"/>
                <a:gd name="T3" fmla="*/ 1719942 h 1719942"/>
              </a:gdLst>
              <a:ahLst/>
              <a:cxnLst>
                <a:cxn ang="0">
                  <a:pos x="0" y="1719942"/>
                </a:cxn>
                <a:cxn ang="0">
                  <a:pos x="546265" y="1185553"/>
                </a:cxn>
                <a:cxn ang="0">
                  <a:pos x="1330037" y="710540"/>
                </a:cxn>
                <a:cxn ang="0">
                  <a:pos x="2078182" y="437407"/>
                </a:cxn>
                <a:cxn ang="0">
                  <a:pos x="3348842" y="152399"/>
                </a:cxn>
                <a:cxn ang="0">
                  <a:pos x="4001985" y="69272"/>
                </a:cxn>
                <a:cxn ang="0">
                  <a:pos x="5047013" y="9896"/>
                </a:cxn>
                <a:cxn ang="0">
                  <a:pos x="5890161" y="9896"/>
                </a:cxn>
                <a:cxn ang="0">
                  <a:pos x="6495803" y="9896"/>
                </a:cxn>
                <a:cxn ang="0">
                  <a:pos x="6899564" y="33646"/>
                </a:cxn>
                <a:cxn ang="0">
                  <a:pos x="6982691" y="45522"/>
                </a:cxn>
              </a:cxnLst>
              <a:rect l="T0" t="T1" r="T2" b="T3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4" name="Shape 211"/>
            <p:cNvSpPr>
              <a:spLocks noChangeArrowheads="1"/>
            </p:cNvSpPr>
            <p:nvPr/>
          </p:nvSpPr>
          <p:spPr bwMode="auto">
            <a:xfrm rot="1800000">
              <a:off x="2996164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5" name="Shape 212"/>
            <p:cNvSpPr>
              <a:spLocks noChangeArrowheads="1"/>
            </p:cNvSpPr>
            <p:nvPr/>
          </p:nvSpPr>
          <p:spPr bwMode="auto">
            <a:xfrm rot="1800000">
              <a:off x="3720064" y="41260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6" name="Shape 213"/>
            <p:cNvSpPr>
              <a:spLocks noChangeArrowheads="1"/>
            </p:cNvSpPr>
            <p:nvPr/>
          </p:nvSpPr>
          <p:spPr bwMode="auto">
            <a:xfrm rot="1800000">
              <a:off x="3729590" y="1592427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7" name="Shape 214"/>
            <p:cNvSpPr>
              <a:spLocks noChangeArrowheads="1"/>
            </p:cNvSpPr>
            <p:nvPr/>
          </p:nvSpPr>
          <p:spPr bwMode="auto">
            <a:xfrm rot="1800000">
              <a:off x="2977114" y="32560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3922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8" name="Shape 215"/>
            <p:cNvSpPr>
              <a:spLocks noChangeArrowheads="1"/>
            </p:cNvSpPr>
            <p:nvPr/>
          </p:nvSpPr>
          <p:spPr bwMode="auto">
            <a:xfrm rot="1800000">
              <a:off x="4463014" y="53833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5882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59" name="Shape 216"/>
            <p:cNvSpPr>
              <a:spLocks/>
            </p:cNvSpPr>
            <p:nvPr/>
          </p:nvSpPr>
          <p:spPr bwMode="auto">
            <a:xfrm rot="1799999">
              <a:off x="-382403" y="4201527"/>
              <a:ext cx="1261498" cy="1388235"/>
            </a:xfrm>
            <a:custGeom>
              <a:avLst/>
              <a:gdLst>
                <a:gd name="T0" fmla="*/ 0 w 1261499"/>
                <a:gd name="T1" fmla="*/ 0 h 1388236"/>
                <a:gd name="T2" fmla="*/ 1261499 w 1261499"/>
                <a:gd name="T3" fmla="*/ 1388236 h 1388236"/>
              </a:gdLst>
              <a:ahLst/>
              <a:cxnLst>
                <a:cxn ang="0">
                  <a:pos x="0" y="105098"/>
                </a:cxn>
                <a:cxn ang="0">
                  <a:pos x="56357" y="0"/>
                </a:cxn>
                <a:cxn ang="0">
                  <a:pos x="865241" y="0"/>
                </a:cxn>
                <a:cxn ang="0">
                  <a:pos x="1261499" y="694118"/>
                </a:cxn>
                <a:cxn ang="0">
                  <a:pos x="865241" y="1388236"/>
                </a:cxn>
                <a:cxn ang="0">
                  <a:pos x="744578" y="1387893"/>
                </a:cxn>
                <a:cxn ang="0">
                  <a:pos x="0" y="105098"/>
                </a:cxn>
              </a:cxnLst>
              <a:rect l="T0" t="T1" r="T2" b="T3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9804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0" name="Shape 217"/>
            <p:cNvSpPr>
              <a:spLocks noChangeArrowheads="1"/>
            </p:cNvSpPr>
            <p:nvPr/>
          </p:nvSpPr>
          <p:spPr bwMode="auto">
            <a:xfrm rot="1800000">
              <a:off x="24364" y="54024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1" name="Shape 218"/>
            <p:cNvSpPr>
              <a:spLocks noChangeArrowheads="1"/>
            </p:cNvSpPr>
            <p:nvPr/>
          </p:nvSpPr>
          <p:spPr bwMode="auto">
            <a:xfrm rot="1800000">
              <a:off x="52940" y="28497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2" name="Shape 219"/>
            <p:cNvSpPr>
              <a:spLocks noChangeArrowheads="1"/>
            </p:cNvSpPr>
            <p:nvPr/>
          </p:nvSpPr>
          <p:spPr bwMode="auto">
            <a:xfrm rot="1800000">
              <a:off x="776839" y="4126076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3" name="Shape 220"/>
            <p:cNvSpPr>
              <a:spLocks noChangeArrowheads="1"/>
            </p:cNvSpPr>
            <p:nvPr/>
          </p:nvSpPr>
          <p:spPr bwMode="auto">
            <a:xfrm rot="1800000">
              <a:off x="1510264" y="541195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4" name="Shape 221"/>
            <p:cNvSpPr>
              <a:spLocks noChangeArrowheads="1"/>
            </p:cNvSpPr>
            <p:nvPr/>
          </p:nvSpPr>
          <p:spPr bwMode="auto">
            <a:xfrm rot="1800000">
              <a:off x="1529315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5" name="Shape 222"/>
            <p:cNvSpPr>
              <a:spLocks noChangeArrowheads="1"/>
            </p:cNvSpPr>
            <p:nvPr/>
          </p:nvSpPr>
          <p:spPr bwMode="auto">
            <a:xfrm rot="1800000">
              <a:off x="795889" y="1563852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6" name="Shape 223"/>
            <p:cNvSpPr>
              <a:spLocks noChangeArrowheads="1"/>
            </p:cNvSpPr>
            <p:nvPr/>
          </p:nvSpPr>
          <p:spPr bwMode="auto">
            <a:xfrm rot="1800000">
              <a:off x="6806165" y="41451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7" name="Shape 224"/>
            <p:cNvSpPr>
              <a:spLocks noChangeArrowheads="1"/>
            </p:cNvSpPr>
            <p:nvPr/>
          </p:nvSpPr>
          <p:spPr bwMode="auto">
            <a:xfrm rot="1800000">
              <a:off x="7549115" y="54214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8" name="Shape 225"/>
            <p:cNvSpPr>
              <a:spLocks noChangeArrowheads="1"/>
            </p:cNvSpPr>
            <p:nvPr/>
          </p:nvSpPr>
          <p:spPr bwMode="auto">
            <a:xfrm rot="1800000">
              <a:off x="7549116" y="28687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69" name="Shape 226"/>
            <p:cNvSpPr>
              <a:spLocks/>
            </p:cNvSpPr>
            <p:nvPr/>
          </p:nvSpPr>
          <p:spPr bwMode="auto">
            <a:xfrm rot="1799999">
              <a:off x="8306521" y="4055629"/>
              <a:ext cx="1243406" cy="1388235"/>
            </a:xfrm>
            <a:custGeom>
              <a:avLst/>
              <a:gdLst>
                <a:gd name="T0" fmla="*/ 0 w 1243407"/>
                <a:gd name="T1" fmla="*/ 0 h 1388236"/>
                <a:gd name="T2" fmla="*/ 1243407 w 1243407"/>
                <a:gd name="T3" fmla="*/ 1388236 h 1388236"/>
              </a:gdLst>
              <a:ahLst/>
              <a:cxnLst>
                <a:cxn ang="0">
                  <a:pos x="0" y="694118"/>
                </a:cxn>
                <a:cxn ang="0">
                  <a:pos x="396258" y="0"/>
                </a:cxn>
                <a:cxn ang="0">
                  <a:pos x="474029" y="4016"/>
                </a:cxn>
                <a:cxn ang="0">
                  <a:pos x="1243407" y="1325983"/>
                </a:cxn>
                <a:cxn ang="0">
                  <a:pos x="1205142" y="1388236"/>
                </a:cxn>
                <a:cxn ang="0">
                  <a:pos x="396258" y="1388236"/>
                </a:cxn>
                <a:cxn ang="0">
                  <a:pos x="0" y="694118"/>
                </a:cxn>
              </a:cxnLst>
              <a:rect l="T0" t="T1" r="T2" b="T3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22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70" name="Shape 227"/>
            <p:cNvSpPr>
              <a:spLocks/>
            </p:cNvSpPr>
            <p:nvPr/>
          </p:nvSpPr>
          <p:spPr bwMode="auto">
            <a:xfrm rot="1799999">
              <a:off x="8306771" y="1511523"/>
              <a:ext cx="1241870" cy="1388821"/>
            </a:xfrm>
            <a:custGeom>
              <a:avLst/>
              <a:gdLst>
                <a:gd name="T0" fmla="*/ 0 w 1241871"/>
                <a:gd name="T1" fmla="*/ 0 h 1388822"/>
                <a:gd name="T2" fmla="*/ 1241871 w 1241871"/>
                <a:gd name="T3" fmla="*/ 1388822 h 1388822"/>
              </a:gdLst>
              <a:ahLst/>
              <a:cxnLst>
                <a:cxn ang="0">
                  <a:pos x="0" y="694704"/>
                </a:cxn>
                <a:cxn ang="0">
                  <a:pos x="396258" y="586"/>
                </a:cxn>
                <a:cxn ang="0">
                  <a:pos x="482002" y="0"/>
                </a:cxn>
                <a:cxn ang="0">
                  <a:pos x="1241871" y="1323912"/>
                </a:cxn>
                <a:cxn ang="0">
                  <a:pos x="1205142" y="1388822"/>
                </a:cxn>
                <a:cxn ang="0">
                  <a:pos x="396258" y="1388822"/>
                </a:cxn>
                <a:cxn ang="0">
                  <a:pos x="0" y="694704"/>
                </a:cxn>
              </a:cxnLst>
              <a:rect l="T0" t="T1" r="T2" b="T3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</p:grpSp>
      <p:sp>
        <p:nvSpPr>
          <p:cNvPr id="86" name="Shape 228"/>
          <p:cNvSpPr>
            <a:spLocks noChangeArrowheads="1"/>
          </p:cNvSpPr>
          <p:nvPr/>
        </p:nvSpPr>
        <p:spPr bwMode="auto"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 w="9525">
            <a:solidFill>
              <a:srgbClr val="74A50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87" name="Shape 229"/>
          <p:cNvSpPr>
            <a:spLocks noChangeArrowheads="1"/>
          </p:cNvSpPr>
          <p:nvPr/>
        </p:nvSpPr>
        <p:spPr bwMode="auto"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88" name="Shape 230"/>
          <p:cNvSpPr>
            <a:spLocks noChangeArrowheads="1"/>
          </p:cNvSpPr>
          <p:nvPr/>
        </p:nvSpPr>
        <p:spPr bwMode="auto"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9525">
            <a:solidFill>
              <a:srgbClr val="1E1E16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89" name="Shape 231"/>
          <p:cNvSpPr>
            <a:spLocks noChangeArrowheads="1"/>
          </p:cNvSpPr>
          <p:nvPr/>
        </p:nvSpPr>
        <p:spPr bwMode="auto"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734423" y="2660903"/>
            <a:ext cx="3300983" cy="146303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defRPr sz="28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33" name="Shape 233"/>
          <p:cNvSpPr>
            <a:spLocks noGrp="1"/>
          </p:cNvSpPr>
          <p:nvPr>
            <p:ph type="pic" idx="2"/>
          </p:nvPr>
        </p:nvSpPr>
        <p:spPr>
          <a:xfrm>
            <a:off x="1005208" y="693795"/>
            <a:ext cx="3359623" cy="546811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marR="0" indent="0" algn="r" rtl="0">
              <a:buClr>
                <a:schemeClr val="accent1"/>
              </a:buClr>
              <a:buFont typeface="Arial"/>
              <a:buNone/>
              <a:defRPr sz="3200" b="0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734630" y="4133087"/>
            <a:ext cx="3300572" cy="151956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Clr>
                <a:srgbClr val="424242"/>
              </a:buClr>
              <a:buNone/>
              <a:defRPr sz="1600">
                <a:solidFill>
                  <a:srgbClr val="424242"/>
                </a:solidFill>
              </a:defRPr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  <p:sp>
        <p:nvSpPr>
          <p:cNvPr id="90" name="Shape 235"/>
          <p:cNvSpPr txBox="1">
            <a:spLocks noGrp="1"/>
          </p:cNvSpPr>
          <p:nvPr>
            <p:ph type="dt" idx="10"/>
          </p:nvPr>
        </p:nvSpPr>
        <p:spPr bwMode="auto">
          <a:xfrm>
            <a:off x="5997575" y="22383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91" name="Shape 236"/>
          <p:cNvSpPr txBox="1">
            <a:spLocks noGrp="1"/>
          </p:cNvSpPr>
          <p:nvPr>
            <p:ph type="ftr" idx="11"/>
          </p:nvPr>
        </p:nvSpPr>
        <p:spPr bwMode="auto">
          <a:xfrm>
            <a:off x="4641850" y="5724525"/>
            <a:ext cx="34925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2" name="Shape 237"/>
          <p:cNvSpPr txBox="1">
            <a:spLocks noGrp="1"/>
          </p:cNvSpPr>
          <p:nvPr>
            <p:ph type="sldNum" idx="12"/>
          </p:nvPr>
        </p:nvSpPr>
        <p:spPr bwMode="auto">
          <a:xfrm>
            <a:off x="4649788" y="223838"/>
            <a:ext cx="133191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F35E"/>
            </a:gs>
            <a:gs pos="62000">
              <a:srgbClr val="99BC52"/>
            </a:gs>
            <a:gs pos="100000">
              <a:srgbClr val="88A84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Shape 5"/>
          <p:cNvGrpSpPr>
            <a:grpSpLocks/>
          </p:cNvGrpSpPr>
          <p:nvPr/>
        </p:nvGrpSpPr>
        <p:grpSpPr bwMode="auto">
          <a:xfrm>
            <a:off x="-566738" y="0"/>
            <a:ext cx="10458451" cy="7116763"/>
            <a:chOff x="-644958" y="0"/>
            <a:chExt cx="10458653" cy="7117070"/>
          </a:xfrm>
        </p:grpSpPr>
        <p:grpSp>
          <p:nvGrpSpPr>
            <p:cNvPr id="1035" name="Shape 6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Shape 7"/>
              <p:cNvGrpSpPr>
                <a:grpSpLocks/>
              </p:cNvGrpSpPr>
              <p:nvPr/>
            </p:nvGrpSpPr>
            <p:grpSpPr bwMode="auto">
              <a:xfrm>
                <a:off x="0" y="0"/>
                <a:ext cx="2514599" cy="6858000"/>
                <a:chOff x="0" y="0"/>
                <a:chExt cx="2514599" cy="6858000"/>
              </a:xfrm>
            </p:grpSpPr>
            <p:sp>
              <p:nvSpPr>
                <p:cNvPr id="1070" name="Shape 8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1071" name="Shap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1072" name="Shape 10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59" name="Shape 11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599" cy="6858000"/>
                <a:chOff x="0" y="0"/>
                <a:chExt cx="2514599" cy="6858000"/>
              </a:xfrm>
            </p:grpSpPr>
            <p:sp>
              <p:nvSpPr>
                <p:cNvPr id="1067" name="Shape 12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1068" name="Shap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1069" name="Shape 14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0" name="Shape 15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599" cy="6858000"/>
                <a:chOff x="0" y="0"/>
                <a:chExt cx="2514599" cy="6858000"/>
              </a:xfrm>
            </p:grpSpPr>
            <p:sp>
              <p:nvSpPr>
                <p:cNvPr id="1064" name="Shape 16"/>
                <p:cNvSpPr>
                  <a:spLocks noChangeArrowheads="1"/>
                </p:cNvSpPr>
                <p:nvPr/>
              </p:nvSpPr>
              <p:spPr bwMode="auto">
                <a:xfrm>
                  <a:off x="914400" y="0"/>
                  <a:ext cx="1600199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1065" name="Shape 1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  <p:sp>
              <p:nvSpPr>
                <p:cNvPr id="1066" name="Shape 18"/>
                <p:cNvSpPr>
                  <a:spLocks noChangeArrowheads="1"/>
                </p:cNvSpPr>
                <p:nvPr/>
              </p:nvSpPr>
              <p:spPr bwMode="auto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9804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25" tIns="45700" rIns="91425" bIns="45700" anchor="ctr"/>
                <a:lstStyle/>
                <a:p>
                  <a:endParaRPr lang="en-US"/>
                </a:p>
              </p:txBody>
            </p:sp>
          </p:grpSp>
          <p:sp>
            <p:nvSpPr>
              <p:cNvPr id="1061" name="Shape 19"/>
              <p:cNvSpPr>
                <a:spLocks noChangeArrowheads="1"/>
              </p:cNvSpPr>
              <p:nvPr/>
            </p:nvSpPr>
            <p:spPr bwMode="auto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1062" name="Shape 20"/>
              <p:cNvSpPr>
                <a:spLocks noChangeArrowheads="1"/>
              </p:cNvSpPr>
              <p:nvPr/>
            </p:nvSpPr>
            <p:spPr bwMode="auto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  <p:sp>
            <p:nvSpPr>
              <p:cNvPr id="1063" name="Shape 21"/>
              <p:cNvSpPr>
                <a:spLocks noChangeArrowheads="1"/>
              </p:cNvSpPr>
              <p:nvPr/>
            </p:nvSpPr>
            <p:spPr bwMode="auto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9804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45700" rIns="91425" bIns="45700" anchor="ctr"/>
              <a:lstStyle/>
              <a:p>
                <a:endParaRPr lang="en-US"/>
              </a:p>
            </p:txBody>
          </p:sp>
        </p:grpSp>
        <p:sp>
          <p:nvSpPr>
            <p:cNvPr id="1036" name="Shape 22"/>
            <p:cNvSpPr>
              <a:spLocks/>
            </p:cNvSpPr>
            <p:nvPr/>
          </p:nvSpPr>
          <p:spPr bwMode="auto">
            <a:xfrm>
              <a:off x="-11875" y="5035137"/>
              <a:ext cx="9143999" cy="1175654"/>
            </a:xfrm>
            <a:custGeom>
              <a:avLst/>
              <a:gdLst>
                <a:gd name="T0" fmla="*/ 0 w 9144000"/>
                <a:gd name="T1" fmla="*/ 0 h 1175655"/>
                <a:gd name="T2" fmla="*/ 9144000 w 9144000"/>
                <a:gd name="T3" fmla="*/ 1175655 h 1175655"/>
              </a:gdLst>
              <a:ahLst/>
              <a:cxnLst>
                <a:cxn ang="0">
                  <a:pos x="0" y="1116279"/>
                </a:cxn>
                <a:cxn ang="0">
                  <a:pos x="1674420" y="1163780"/>
                </a:cxn>
                <a:cxn ang="0">
                  <a:pos x="4120737" y="1045027"/>
                </a:cxn>
                <a:cxn ang="0">
                  <a:pos x="7172696" y="605640"/>
                </a:cxn>
                <a:cxn ang="0">
                  <a:pos x="9144000" y="0"/>
                </a:cxn>
              </a:cxnLst>
              <a:rect l="T0" t="T1" r="T2" b="T3"/>
              <a:pathLst>
                <a:path w="9144000" h="1175655" extrusionOk="0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37" name="Shape 23"/>
            <p:cNvSpPr>
              <a:spLocks/>
            </p:cNvSpPr>
            <p:nvPr/>
          </p:nvSpPr>
          <p:spPr bwMode="auto">
            <a:xfrm>
              <a:off x="-11875" y="3467594"/>
              <a:ext cx="9143999" cy="890649"/>
            </a:xfrm>
            <a:custGeom>
              <a:avLst/>
              <a:gdLst>
                <a:gd name="T0" fmla="*/ 0 w 9144000"/>
                <a:gd name="T1" fmla="*/ 0 h 890650"/>
                <a:gd name="T2" fmla="*/ 9144000 w 9144000"/>
                <a:gd name="T3" fmla="*/ 890650 h 890650"/>
              </a:gdLst>
              <a:ahLst/>
              <a:cxnLst>
                <a:cxn ang="0">
                  <a:pos x="0" y="890650"/>
                </a:cxn>
                <a:cxn ang="0">
                  <a:pos x="1045028" y="475013"/>
                </a:cxn>
                <a:cxn ang="0">
                  <a:pos x="3111335" y="71252"/>
                </a:cxn>
                <a:cxn ang="0">
                  <a:pos x="5913911" y="71252"/>
                </a:cxn>
                <a:cxn ang="0">
                  <a:pos x="9144000" y="498764"/>
                </a:cxn>
              </a:cxnLst>
              <a:rect l="T0" t="T1" r="T2" b="T3"/>
              <a:pathLst>
                <a:path w="9144000" h="890650" extrusionOk="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38" name="Shape 24"/>
            <p:cNvSpPr>
              <a:spLocks/>
            </p:cNvSpPr>
            <p:nvPr/>
          </p:nvSpPr>
          <p:spPr bwMode="auto">
            <a:xfrm>
              <a:off x="-23750" y="5640778"/>
              <a:ext cx="3004456" cy="1211282"/>
            </a:xfrm>
            <a:custGeom>
              <a:avLst/>
              <a:gdLst>
                <a:gd name="T0" fmla="*/ 0 w 3004457"/>
                <a:gd name="T1" fmla="*/ 0 h 1211283"/>
                <a:gd name="T2" fmla="*/ 3004457 w 3004457"/>
                <a:gd name="T3" fmla="*/ 1211283 h 1211283"/>
              </a:gdLst>
              <a:ahLst/>
              <a:cxnLst>
                <a:cxn ang="0">
                  <a:pos x="0" y="0"/>
                </a:cxn>
                <a:cxn ang="0">
                  <a:pos x="3004457" y="1211283"/>
                </a:cxn>
              </a:cxnLst>
              <a:rect l="T0" t="T1" r="T2" b="T3"/>
              <a:pathLst>
                <a:path w="3004457" h="1211283" extrusionOk="0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39" name="Shape 25"/>
            <p:cNvSpPr>
              <a:spLocks/>
            </p:cNvSpPr>
            <p:nvPr/>
          </p:nvSpPr>
          <p:spPr bwMode="auto">
            <a:xfrm>
              <a:off x="-11875" y="5284519"/>
              <a:ext cx="9143999" cy="1478477"/>
            </a:xfrm>
            <a:custGeom>
              <a:avLst/>
              <a:gdLst>
                <a:gd name="T0" fmla="*/ 0 w 9144000"/>
                <a:gd name="T1" fmla="*/ 0 h 1478478"/>
                <a:gd name="T2" fmla="*/ 9144000 w 9144000"/>
                <a:gd name="T3" fmla="*/ 1478478 h 1478478"/>
              </a:gdLst>
              <a:ahLst/>
              <a:cxnLst>
                <a:cxn ang="0">
                  <a:pos x="0" y="0"/>
                </a:cxn>
                <a:cxn ang="0">
                  <a:pos x="1104405" y="344385"/>
                </a:cxn>
                <a:cxn ang="0">
                  <a:pos x="3194462" y="866899"/>
                </a:cxn>
                <a:cxn ang="0">
                  <a:pos x="5676405" y="1282536"/>
                </a:cxn>
                <a:cxn ang="0">
                  <a:pos x="7730836" y="1448790"/>
                </a:cxn>
                <a:cxn ang="0">
                  <a:pos x="8573984" y="1460665"/>
                </a:cxn>
                <a:cxn ang="0">
                  <a:pos x="9144000" y="1425039"/>
                </a:cxn>
              </a:cxnLst>
              <a:rect l="T0" t="T1" r="T2" b="T3"/>
              <a:pathLst>
                <a:path w="9144000" h="1478478" extrusionOk="0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0" name="Shape 26"/>
            <p:cNvSpPr>
              <a:spLocks/>
            </p:cNvSpPr>
            <p:nvPr/>
          </p:nvSpPr>
          <p:spPr bwMode="auto">
            <a:xfrm>
              <a:off x="2137558" y="5132119"/>
              <a:ext cx="6982690" cy="1719941"/>
            </a:xfrm>
            <a:custGeom>
              <a:avLst/>
              <a:gdLst>
                <a:gd name="T0" fmla="*/ 0 w 6982691"/>
                <a:gd name="T1" fmla="*/ 0 h 1719942"/>
                <a:gd name="T2" fmla="*/ 6982691 w 6982691"/>
                <a:gd name="T3" fmla="*/ 1719942 h 1719942"/>
              </a:gdLst>
              <a:ahLst/>
              <a:cxnLst>
                <a:cxn ang="0">
                  <a:pos x="0" y="1719942"/>
                </a:cxn>
                <a:cxn ang="0">
                  <a:pos x="546265" y="1185553"/>
                </a:cxn>
                <a:cxn ang="0">
                  <a:pos x="1330037" y="710540"/>
                </a:cxn>
                <a:cxn ang="0">
                  <a:pos x="2078182" y="437407"/>
                </a:cxn>
                <a:cxn ang="0">
                  <a:pos x="3348842" y="152399"/>
                </a:cxn>
                <a:cxn ang="0">
                  <a:pos x="4001985" y="69272"/>
                </a:cxn>
                <a:cxn ang="0">
                  <a:pos x="5047013" y="9896"/>
                </a:cxn>
                <a:cxn ang="0">
                  <a:pos x="5890161" y="9896"/>
                </a:cxn>
                <a:cxn ang="0">
                  <a:pos x="6495803" y="9896"/>
                </a:cxn>
                <a:cxn ang="0">
                  <a:pos x="6899564" y="33646"/>
                </a:cxn>
                <a:cxn ang="0">
                  <a:pos x="6982691" y="45522"/>
                </a:cxn>
              </a:cxnLst>
              <a:rect l="T0" t="T1" r="T2" b="T3"/>
              <a:pathLst>
                <a:path w="6982691" h="1719942" extrusionOk="0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2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1" name="Shape 27"/>
            <p:cNvSpPr>
              <a:spLocks noChangeArrowheads="1"/>
            </p:cNvSpPr>
            <p:nvPr/>
          </p:nvSpPr>
          <p:spPr bwMode="auto">
            <a:xfrm rot="1800000">
              <a:off x="2996164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2" name="Shape 28"/>
            <p:cNvSpPr>
              <a:spLocks noChangeArrowheads="1"/>
            </p:cNvSpPr>
            <p:nvPr/>
          </p:nvSpPr>
          <p:spPr bwMode="auto">
            <a:xfrm rot="1800000">
              <a:off x="3720064" y="41260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3" name="Shape 29"/>
            <p:cNvSpPr>
              <a:spLocks noChangeArrowheads="1"/>
            </p:cNvSpPr>
            <p:nvPr/>
          </p:nvSpPr>
          <p:spPr bwMode="auto">
            <a:xfrm rot="1800000">
              <a:off x="3729590" y="1592427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4" name="Shape 30"/>
            <p:cNvSpPr>
              <a:spLocks noChangeArrowheads="1"/>
            </p:cNvSpPr>
            <p:nvPr/>
          </p:nvSpPr>
          <p:spPr bwMode="auto">
            <a:xfrm rot="1800000">
              <a:off x="2977114" y="32560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3922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5" name="Shape 31"/>
            <p:cNvSpPr>
              <a:spLocks noChangeArrowheads="1"/>
            </p:cNvSpPr>
            <p:nvPr/>
          </p:nvSpPr>
          <p:spPr bwMode="auto">
            <a:xfrm rot="1800000">
              <a:off x="4463014" y="53833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5882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6" name="Shape 32"/>
            <p:cNvSpPr>
              <a:spLocks/>
            </p:cNvSpPr>
            <p:nvPr/>
          </p:nvSpPr>
          <p:spPr bwMode="auto">
            <a:xfrm rot="1799999">
              <a:off x="-382403" y="4201527"/>
              <a:ext cx="1261498" cy="1388235"/>
            </a:xfrm>
            <a:custGeom>
              <a:avLst/>
              <a:gdLst>
                <a:gd name="T0" fmla="*/ 0 w 1261499"/>
                <a:gd name="T1" fmla="*/ 0 h 1388236"/>
                <a:gd name="T2" fmla="*/ 1261499 w 1261499"/>
                <a:gd name="T3" fmla="*/ 1388236 h 1388236"/>
              </a:gdLst>
              <a:ahLst/>
              <a:cxnLst>
                <a:cxn ang="0">
                  <a:pos x="0" y="105098"/>
                </a:cxn>
                <a:cxn ang="0">
                  <a:pos x="56357" y="0"/>
                </a:cxn>
                <a:cxn ang="0">
                  <a:pos x="865241" y="0"/>
                </a:cxn>
                <a:cxn ang="0">
                  <a:pos x="1261499" y="694118"/>
                </a:cxn>
                <a:cxn ang="0">
                  <a:pos x="865241" y="1388236"/>
                </a:cxn>
                <a:cxn ang="0">
                  <a:pos x="744578" y="1387893"/>
                </a:cxn>
                <a:cxn ang="0">
                  <a:pos x="0" y="105098"/>
                </a:cxn>
              </a:cxnLst>
              <a:rect l="T0" t="T1" r="T2" b="T3"/>
              <a:pathLst>
                <a:path w="1261499" h="1388236" extrusionOk="0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9804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7" name="Shape 33"/>
            <p:cNvSpPr>
              <a:spLocks noChangeArrowheads="1"/>
            </p:cNvSpPr>
            <p:nvPr/>
          </p:nvSpPr>
          <p:spPr bwMode="auto">
            <a:xfrm rot="1800000">
              <a:off x="24364" y="54024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8" name="Shape 34"/>
            <p:cNvSpPr>
              <a:spLocks noChangeArrowheads="1"/>
            </p:cNvSpPr>
            <p:nvPr/>
          </p:nvSpPr>
          <p:spPr bwMode="auto">
            <a:xfrm rot="1800000">
              <a:off x="52940" y="28497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49" name="Shape 35"/>
            <p:cNvSpPr>
              <a:spLocks noChangeArrowheads="1"/>
            </p:cNvSpPr>
            <p:nvPr/>
          </p:nvSpPr>
          <p:spPr bwMode="auto">
            <a:xfrm rot="1800000">
              <a:off x="776839" y="4126076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50" name="Shape 36"/>
            <p:cNvSpPr>
              <a:spLocks noChangeArrowheads="1"/>
            </p:cNvSpPr>
            <p:nvPr/>
          </p:nvSpPr>
          <p:spPr bwMode="auto">
            <a:xfrm rot="1800000">
              <a:off x="1510264" y="5411953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51" name="Shape 37"/>
            <p:cNvSpPr>
              <a:spLocks noChangeArrowheads="1"/>
            </p:cNvSpPr>
            <p:nvPr/>
          </p:nvSpPr>
          <p:spPr bwMode="auto">
            <a:xfrm rot="1800000">
              <a:off x="1529315" y="2859251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52" name="Shape 38"/>
            <p:cNvSpPr>
              <a:spLocks noChangeArrowheads="1"/>
            </p:cNvSpPr>
            <p:nvPr/>
          </p:nvSpPr>
          <p:spPr bwMode="auto">
            <a:xfrm rot="1800000">
              <a:off x="795889" y="1563852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53" name="Shape 39"/>
            <p:cNvSpPr>
              <a:spLocks noChangeArrowheads="1"/>
            </p:cNvSpPr>
            <p:nvPr/>
          </p:nvSpPr>
          <p:spPr bwMode="auto">
            <a:xfrm rot="1800000">
              <a:off x="6806165" y="414512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9804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54" name="Shape 40"/>
            <p:cNvSpPr>
              <a:spLocks noChangeArrowheads="1"/>
            </p:cNvSpPr>
            <p:nvPr/>
          </p:nvSpPr>
          <p:spPr bwMode="auto">
            <a:xfrm rot="1800000">
              <a:off x="7549115" y="54214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1765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55" name="Shape 41"/>
            <p:cNvSpPr>
              <a:spLocks noChangeArrowheads="1"/>
            </p:cNvSpPr>
            <p:nvPr/>
          </p:nvSpPr>
          <p:spPr bwMode="auto">
            <a:xfrm rot="1800000">
              <a:off x="7549116" y="2868778"/>
              <a:ext cx="1601399" cy="1388235"/>
            </a:xfrm>
            <a:prstGeom prst="hexagon">
              <a:avLst>
                <a:gd name="adj" fmla="val 28545"/>
                <a:gd name="vf" fmla="val 115470"/>
              </a:avLst>
            </a:prstGeom>
            <a:solidFill>
              <a:schemeClr val="bg1">
                <a:alpha val="6667"/>
              </a:schemeClr>
            </a:solidFill>
            <a:ln w="12700">
              <a:solidFill>
                <a:schemeClr val="bg1">
                  <a:alpha val="7843"/>
                </a:schemeClr>
              </a:solidFill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56" name="Shape 42"/>
            <p:cNvSpPr>
              <a:spLocks/>
            </p:cNvSpPr>
            <p:nvPr/>
          </p:nvSpPr>
          <p:spPr bwMode="auto">
            <a:xfrm rot="1799999">
              <a:off x="8306521" y="4055629"/>
              <a:ext cx="1243406" cy="1388235"/>
            </a:xfrm>
            <a:custGeom>
              <a:avLst/>
              <a:gdLst>
                <a:gd name="T0" fmla="*/ 0 w 1243407"/>
                <a:gd name="T1" fmla="*/ 0 h 1388236"/>
                <a:gd name="T2" fmla="*/ 1243407 w 1243407"/>
                <a:gd name="T3" fmla="*/ 1388236 h 1388236"/>
              </a:gdLst>
              <a:ahLst/>
              <a:cxnLst>
                <a:cxn ang="0">
                  <a:pos x="0" y="694118"/>
                </a:cxn>
                <a:cxn ang="0">
                  <a:pos x="396258" y="0"/>
                </a:cxn>
                <a:cxn ang="0">
                  <a:pos x="474029" y="4016"/>
                </a:cxn>
                <a:cxn ang="0">
                  <a:pos x="1243407" y="1325983"/>
                </a:cxn>
                <a:cxn ang="0">
                  <a:pos x="1205142" y="1388236"/>
                </a:cxn>
                <a:cxn ang="0">
                  <a:pos x="396258" y="1388236"/>
                </a:cxn>
                <a:cxn ang="0">
                  <a:pos x="0" y="694118"/>
                </a:cxn>
              </a:cxnLst>
              <a:rect l="T0" t="T1" r="T2" b="T3"/>
              <a:pathLst>
                <a:path w="1243407" h="1388236" extrusionOk="0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3922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  <p:sp>
          <p:nvSpPr>
            <p:cNvPr id="1057" name="Shape 43"/>
            <p:cNvSpPr>
              <a:spLocks/>
            </p:cNvSpPr>
            <p:nvPr/>
          </p:nvSpPr>
          <p:spPr bwMode="auto">
            <a:xfrm rot="1799999">
              <a:off x="8306771" y="1511523"/>
              <a:ext cx="1241870" cy="1388821"/>
            </a:xfrm>
            <a:custGeom>
              <a:avLst/>
              <a:gdLst>
                <a:gd name="T0" fmla="*/ 0 w 1241871"/>
                <a:gd name="T1" fmla="*/ 0 h 1388822"/>
                <a:gd name="T2" fmla="*/ 1241871 w 1241871"/>
                <a:gd name="T3" fmla="*/ 1388822 h 1388822"/>
              </a:gdLst>
              <a:ahLst/>
              <a:cxnLst>
                <a:cxn ang="0">
                  <a:pos x="0" y="694704"/>
                </a:cxn>
                <a:cxn ang="0">
                  <a:pos x="396258" y="586"/>
                </a:cxn>
                <a:cxn ang="0">
                  <a:pos x="482002" y="0"/>
                </a:cxn>
                <a:cxn ang="0">
                  <a:pos x="1241871" y="1323912"/>
                </a:cxn>
                <a:cxn ang="0">
                  <a:pos x="1205142" y="1388822"/>
                </a:cxn>
                <a:cxn ang="0">
                  <a:pos x="396258" y="1388822"/>
                </a:cxn>
                <a:cxn ang="0">
                  <a:pos x="0" y="694704"/>
                </a:cxn>
              </a:cxnLst>
              <a:rect l="T0" t="T1" r="T2" b="T3"/>
              <a:pathLst>
                <a:path w="1241871" h="1388822" extrusionOk="0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 cap="flat">
              <a:solidFill>
                <a:schemeClr val="bg1">
                  <a:alpha val="11765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/>
            <a:lstStyle/>
            <a:p>
              <a:endParaRPr lang="en-US"/>
            </a:p>
          </p:txBody>
        </p:sp>
      </p:grpSp>
      <p:sp>
        <p:nvSpPr>
          <p:cNvPr id="1027" name="Shape 44"/>
          <p:cNvSpPr>
            <a:spLocks noChangeArrowheads="1"/>
          </p:cNvSpPr>
          <p:nvPr/>
        </p:nvSpPr>
        <p:spPr bwMode="auto"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1028" name="Shape 45"/>
          <p:cNvSpPr>
            <a:spLocks noChangeArrowheads="1"/>
          </p:cNvSpPr>
          <p:nvPr/>
        </p:nvSpPr>
        <p:spPr bwMode="auto"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 w="9525">
            <a:solidFill>
              <a:srgbClr val="74A50F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1029" name="Shape 46"/>
          <p:cNvSpPr>
            <a:spLocks noChangeArrowheads="1"/>
          </p:cNvSpPr>
          <p:nvPr/>
        </p:nvSpPr>
        <p:spPr bwMode="auto"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1030" name="Shape 47"/>
          <p:cNvSpPr txBox="1"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31" name="Shape 48"/>
          <p:cNvSpPr txBox="1"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32" name="Shape 49"/>
          <p:cNvSpPr txBox="1">
            <a:spLocks noGrp="1"/>
          </p:cNvSpPr>
          <p:nvPr/>
        </p:nvSpPr>
        <p:spPr bwMode="auto">
          <a:xfrm>
            <a:off x="5997575" y="2238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endParaRPr lang="en-US" sz="1200">
              <a:solidFill>
                <a:srgbClr val="FEFEFE"/>
              </a:solidFill>
            </a:endParaRPr>
          </a:p>
        </p:txBody>
      </p:sp>
      <p:sp>
        <p:nvSpPr>
          <p:cNvPr id="1033" name="Shape 50"/>
          <p:cNvSpPr txBox="1">
            <a:spLocks noGrp="1"/>
          </p:cNvSpPr>
          <p:nvPr/>
        </p:nvSpPr>
        <p:spPr bwMode="auto">
          <a:xfrm>
            <a:off x="4641850" y="5851525"/>
            <a:ext cx="3502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/>
            <a:endParaRPr lang="en-US" sz="1200">
              <a:solidFill>
                <a:schemeClr val="accent1"/>
              </a:solidFill>
            </a:endParaRPr>
          </a:p>
        </p:txBody>
      </p:sp>
      <p:sp>
        <p:nvSpPr>
          <p:cNvPr id="1034" name="Shape 51"/>
          <p:cNvSpPr txBox="1">
            <a:spLocks noGrp="1"/>
          </p:cNvSpPr>
          <p:nvPr/>
        </p:nvSpPr>
        <p:spPr bwMode="auto">
          <a:xfrm>
            <a:off x="4649788" y="223838"/>
            <a:ext cx="13319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en-US" sz="1200">
              <a:solidFill>
                <a:srgbClr val="FEFEFE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72" r:id="rId8"/>
    <p:sldLayoutId id="2147483673" r:id="rId9"/>
    <p:sldLayoutId id="2147483664" r:id="rId10"/>
    <p:sldLayoutId id="2147483663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pemibaker.org/mr-gagnons-site/8th-grade-science-6-genetics-heredi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domain.org/asset/hew06_int_mendelinheri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251"/>
          <p:cNvSpPr txBox="1"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Genetics and Heredity</a:t>
            </a:r>
          </a:p>
        </p:txBody>
      </p:sp>
      <p:sp>
        <p:nvSpPr>
          <p:cNvPr id="14338" name="Shape 252"/>
          <p:cNvSpPr txBox="1"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 tIns="45700" bIns="45700"/>
          <a:lstStyle/>
          <a:p>
            <a:pPr eaLnBrk="1" hangingPunct="1">
              <a:spcBef>
                <a:spcPts val="363"/>
              </a:spcBef>
              <a:buSzPct val="25000"/>
              <a:buFontTx/>
              <a:buNone/>
            </a:pPr>
            <a:r>
              <a:rPr lang="en-US" smtClean="0">
                <a:latin typeface="Arial" charset="0"/>
                <a:cs typeface="Arial" charset="0"/>
                <a:sym typeface="Arial" charset="0"/>
              </a:rPr>
              <a:t>Thanks to Mr. Gagnon</a:t>
            </a:r>
          </a:p>
          <a:p>
            <a:pPr eaLnBrk="1" hangingPunct="1">
              <a:spcBef>
                <a:spcPts val="363"/>
              </a:spcBef>
              <a:buSzPct val="25000"/>
              <a:buFontTx/>
              <a:buNone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  <a:hlinkClick r:id="rId3"/>
              </a:rPr>
              <a:t>https://sites.google.com/a/pemibaker.org/mr-gagnons-site/8th-grade-science-6-genetics-heredity</a:t>
            </a: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341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Types of Alleles:</a:t>
            </a:r>
          </a:p>
        </p:txBody>
      </p:sp>
      <p:sp>
        <p:nvSpPr>
          <p:cNvPr id="32770" name="Shape 342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b="1" i="1" smtClean="0">
                <a:solidFill>
                  <a:srgbClr val="3E3D2D"/>
                </a:solidFill>
                <a:latin typeface="Arial" charset="0"/>
                <a:cs typeface="Arial" charset="0"/>
              </a:rPr>
              <a:t>Dominant Alleles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 are the genetic trait that will always show (tall over short pea plants). 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dominant allele will show in its phenotype.</a:t>
            </a:r>
          </a:p>
        </p:txBody>
      </p:sp>
      <p:sp>
        <p:nvSpPr>
          <p:cNvPr id="32771" name="Shape 343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b="1" i="1" smtClean="0">
                <a:solidFill>
                  <a:srgbClr val="3E3D2D"/>
                </a:solidFill>
                <a:latin typeface="Arial" charset="0"/>
                <a:cs typeface="Arial" charset="0"/>
              </a:rPr>
              <a:t>Recessive Alleles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 are the genetic traits that are hidden unless paired with another recessive trait (short pea plant).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hape 348"/>
          <p:cNvSpPr txBox="1">
            <a:spLocks noGrp="1"/>
          </p:cNvSpPr>
          <p:nvPr>
            <p:ph type="title"/>
          </p:nvPr>
        </p:nvSpPr>
        <p:spPr>
          <a:xfrm>
            <a:off x="1085850" y="533400"/>
            <a:ext cx="7024688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Mendelian Genetics</a:t>
            </a:r>
          </a:p>
        </p:txBody>
      </p:sp>
      <p:sp>
        <p:nvSpPr>
          <p:cNvPr id="34818" name="Shape 349"/>
          <p:cNvSpPr txBox="1">
            <a:spLocks noGrp="1"/>
          </p:cNvSpPr>
          <p:nvPr>
            <p:ph type="body" idx="1"/>
          </p:nvPr>
        </p:nvSpPr>
        <p:spPr>
          <a:xfrm>
            <a:off x="533400" y="5334000"/>
            <a:ext cx="8077200" cy="990600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u="sng" smtClean="0">
                <a:solidFill>
                  <a:schemeClr val="hlink"/>
                </a:solidFill>
                <a:latin typeface="Arial" charset="0"/>
                <a:cs typeface="Arial" charset="0"/>
                <a:hlinkClick r:id="rId3"/>
              </a:rPr>
              <a:t>http://www.teachersdomain.org/asset/hew06_int_mendelinherit/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4819" name="Shape 350"/>
          <p:cNvSpPr>
            <a:spLocks noChangeArrowheads="1"/>
          </p:cNvSpPr>
          <p:nvPr/>
        </p:nvSpPr>
        <p:spPr bwMode="auto">
          <a:xfrm>
            <a:off x="1752600" y="1928813"/>
            <a:ext cx="5029200" cy="3313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355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Recapitulation:</a:t>
            </a:r>
          </a:p>
        </p:txBody>
      </p:sp>
      <p:sp>
        <p:nvSpPr>
          <p:cNvPr id="36866" name="Shape 356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Offspring receive an allele from each parent.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If both parents are purebreds (1 dominant, 1 recessive) the offspring is a </a:t>
            </a:r>
            <a:r>
              <a:rPr lang="en-US" b="1" i="1" smtClean="0">
                <a:solidFill>
                  <a:srgbClr val="3E3D2D"/>
                </a:solidFill>
                <a:latin typeface="Arial" charset="0"/>
                <a:cs typeface="Arial" charset="0"/>
              </a:rPr>
              <a:t>hybrid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6867" name="Shape 357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83000"/>
              <a:buFontTx/>
              <a:buChar char="•"/>
            </a:pPr>
            <a:r>
              <a:rPr lang="en-US" sz="2200" smtClean="0">
                <a:solidFill>
                  <a:srgbClr val="3E3D2D"/>
                </a:solidFill>
                <a:latin typeface="Arial" charset="0"/>
                <a:cs typeface="Arial" charset="0"/>
              </a:rPr>
              <a:t>Mendel wrote his observations in a scientific paper in 1866.</a:t>
            </a:r>
          </a:p>
          <a:p>
            <a:pPr indent="-279400" eaLnBrk="1" hangingPunct="1">
              <a:spcBef>
                <a:spcPts val="475"/>
              </a:spcBef>
              <a:buSzPct val="83000"/>
              <a:buFontTx/>
              <a:buChar char="•"/>
            </a:pPr>
            <a:r>
              <a:rPr lang="en-US" sz="2200" smtClean="0">
                <a:solidFill>
                  <a:srgbClr val="3E3D2D"/>
                </a:solidFill>
                <a:latin typeface="Arial" charset="0"/>
                <a:cs typeface="Arial" charset="0"/>
              </a:rPr>
              <a:t>It went ignored for 34 years, until scientists proved his theories correct.</a:t>
            </a:r>
          </a:p>
          <a:p>
            <a:pPr indent="-279400" eaLnBrk="1" hangingPunct="1">
              <a:spcBef>
                <a:spcPts val="475"/>
              </a:spcBef>
              <a:buSzPct val="83000"/>
              <a:buFontTx/>
              <a:buChar char="•"/>
            </a:pPr>
            <a:r>
              <a:rPr lang="en-US" sz="2200" smtClean="0">
                <a:solidFill>
                  <a:srgbClr val="3E3D2D"/>
                </a:solidFill>
                <a:latin typeface="Arial" charset="0"/>
                <a:cs typeface="Arial" charset="0"/>
              </a:rPr>
              <a:t>Mendel is called the “</a:t>
            </a:r>
            <a:r>
              <a:rPr lang="en-US" sz="2200" i="1" smtClean="0">
                <a:solidFill>
                  <a:srgbClr val="3E3D2D"/>
                </a:solidFill>
                <a:latin typeface="Arial" charset="0"/>
                <a:cs typeface="Arial" charset="0"/>
              </a:rPr>
              <a:t>Father of Genetics”</a:t>
            </a:r>
            <a:r>
              <a:rPr lang="en-US" sz="2200" smtClean="0">
                <a:solidFill>
                  <a:srgbClr val="3E3D2D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36868" name="Shape 358"/>
          <p:cNvSpPr>
            <a:spLocks noChangeArrowheads="1"/>
          </p:cNvSpPr>
          <p:nvPr/>
        </p:nvSpPr>
        <p:spPr bwMode="auto">
          <a:xfrm>
            <a:off x="5867400" y="381000"/>
            <a:ext cx="2528888" cy="22034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hape 363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3600" smtClean="0">
                <a:latin typeface="Arial" charset="0"/>
                <a:cs typeface="Arial" charset="0"/>
              </a:rPr>
              <a:t>Were These Babies Switched?</a:t>
            </a:r>
          </a:p>
        </p:txBody>
      </p:sp>
      <p:sp>
        <p:nvSpPr>
          <p:cNvPr id="38914" name="Shape 364"/>
          <p:cNvSpPr>
            <a:spLocks noChangeArrowheads="1"/>
          </p:cNvSpPr>
          <p:nvPr/>
        </p:nvSpPr>
        <p:spPr bwMode="auto">
          <a:xfrm>
            <a:off x="1295400" y="2438400"/>
            <a:ext cx="2295525" cy="3678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15" name="Shape 365"/>
          <p:cNvGrpSpPr>
            <a:grpSpLocks/>
          </p:cNvGrpSpPr>
          <p:nvPr/>
        </p:nvGrpSpPr>
        <p:grpSpPr bwMode="auto">
          <a:xfrm>
            <a:off x="5121275" y="3387725"/>
            <a:ext cx="3182938" cy="1789113"/>
            <a:chOff x="0" y="49950"/>
            <a:chExt cx="2998500" cy="2915875"/>
          </a:xfrm>
        </p:grpSpPr>
        <p:sp>
          <p:nvSpPr>
            <p:cNvPr id="38916" name="Shape 366"/>
            <p:cNvSpPr>
              <a:spLocks/>
            </p:cNvSpPr>
            <p:nvPr/>
          </p:nvSpPr>
          <p:spPr bwMode="auto">
            <a:xfrm>
              <a:off x="88125" y="49950"/>
              <a:ext cx="1796375" cy="2713425"/>
            </a:xfrm>
            <a:custGeom>
              <a:avLst/>
              <a:gdLst>
                <a:gd name="T0" fmla="*/ 0 w 71855"/>
                <a:gd name="T1" fmla="*/ 0 h 108537"/>
                <a:gd name="T2" fmla="*/ 71855 w 71855"/>
                <a:gd name="T3" fmla="*/ 108537 h 108537"/>
              </a:gdLst>
              <a:ahLst/>
              <a:cxnLst>
                <a:cxn ang="0">
                  <a:pos x="14773" y="7362"/>
                </a:cxn>
                <a:cxn ang="0">
                  <a:pos x="16110" y="11359"/>
                </a:cxn>
                <a:cxn ang="0">
                  <a:pos x="16110" y="16302"/>
                </a:cxn>
                <a:cxn ang="0">
                  <a:pos x="15806" y="19878"/>
                </a:cxn>
                <a:cxn ang="0">
                  <a:pos x="16110" y="20298"/>
                </a:cxn>
                <a:cxn ang="0">
                  <a:pos x="17448" y="19247"/>
                </a:cxn>
                <a:cxn ang="0">
                  <a:pos x="19575" y="17459"/>
                </a:cxn>
                <a:cxn ang="0">
                  <a:pos x="22250" y="15355"/>
                </a:cxn>
                <a:cxn ang="0">
                  <a:pos x="25107" y="13147"/>
                </a:cxn>
                <a:cxn ang="0">
                  <a:pos x="27904" y="11254"/>
                </a:cxn>
                <a:cxn ang="0">
                  <a:pos x="30396" y="9886"/>
                </a:cxn>
                <a:cxn ang="0">
                  <a:pos x="32159" y="9571"/>
                </a:cxn>
                <a:cxn ang="0">
                  <a:pos x="32888" y="10517"/>
                </a:cxn>
                <a:cxn ang="0">
                  <a:pos x="32584" y="12516"/>
                </a:cxn>
                <a:cxn ang="0">
                  <a:pos x="31977" y="14935"/>
                </a:cxn>
                <a:cxn ang="0">
                  <a:pos x="31673" y="16828"/>
                </a:cxn>
                <a:cxn ang="0">
                  <a:pos x="32402" y="17564"/>
                </a:cxn>
                <a:cxn ang="0">
                  <a:pos x="34287" y="16722"/>
                </a:cxn>
                <a:cxn ang="0">
                  <a:pos x="36901" y="14724"/>
                </a:cxn>
                <a:cxn ang="0">
                  <a:pos x="40001" y="11990"/>
                </a:cxn>
                <a:cxn ang="0">
                  <a:pos x="43162" y="8835"/>
                </a:cxn>
                <a:cxn ang="0">
                  <a:pos x="46201" y="5785"/>
                </a:cxn>
                <a:cxn ang="0">
                  <a:pos x="48815" y="3155"/>
                </a:cxn>
                <a:cxn ang="0">
                  <a:pos x="50578" y="1262"/>
                </a:cxn>
                <a:cxn ang="0">
                  <a:pos x="51855" y="421"/>
                </a:cxn>
                <a:cxn ang="0">
                  <a:pos x="53435" y="0"/>
                </a:cxn>
                <a:cxn ang="0">
                  <a:pos x="55259" y="105"/>
                </a:cxn>
                <a:cxn ang="0">
                  <a:pos x="57083" y="631"/>
                </a:cxn>
                <a:cxn ang="0">
                  <a:pos x="58785" y="1367"/>
                </a:cxn>
                <a:cxn ang="0">
                  <a:pos x="60305" y="2104"/>
                </a:cxn>
                <a:cxn ang="0">
                  <a:pos x="61399" y="2840"/>
                </a:cxn>
                <a:cxn ang="0">
                  <a:pos x="62068" y="3155"/>
                </a:cxn>
                <a:cxn ang="0">
                  <a:pos x="71855" y="99597"/>
                </a:cxn>
                <a:cxn ang="0">
                  <a:pos x="1" y="8414"/>
                </a:cxn>
                <a:cxn ang="0">
                  <a:pos x="366" y="8309"/>
                </a:cxn>
                <a:cxn ang="0">
                  <a:pos x="1277" y="7888"/>
                </a:cxn>
                <a:cxn ang="0">
                  <a:pos x="2736" y="7467"/>
                </a:cxn>
                <a:cxn ang="0">
                  <a:pos x="4560" y="6942"/>
                </a:cxn>
                <a:cxn ang="0">
                  <a:pos x="6688" y="6521"/>
                </a:cxn>
                <a:cxn ang="0">
                  <a:pos x="8876" y="6311"/>
                </a:cxn>
                <a:cxn ang="0">
                  <a:pos x="11125" y="6205"/>
                </a:cxn>
                <a:cxn ang="0">
                  <a:pos x="13314" y="6521"/>
                </a:cxn>
              </a:cxnLst>
              <a:rect l="T0" t="T1" r="T2" b="T3"/>
              <a:pathLst>
                <a:path w="71855" h="108537" extrusionOk="0">
                  <a:moveTo>
                    <a:pt x="13314" y="6521"/>
                  </a:moveTo>
                  <a:lnTo>
                    <a:pt x="14773" y="7362"/>
                  </a:lnTo>
                  <a:lnTo>
                    <a:pt x="15685" y="9045"/>
                  </a:lnTo>
                  <a:lnTo>
                    <a:pt x="16110" y="11359"/>
                  </a:lnTo>
                  <a:lnTo>
                    <a:pt x="16232" y="13778"/>
                  </a:lnTo>
                  <a:lnTo>
                    <a:pt x="16110" y="16302"/>
                  </a:lnTo>
                  <a:lnTo>
                    <a:pt x="15928" y="18405"/>
                  </a:lnTo>
                  <a:lnTo>
                    <a:pt x="15806" y="19878"/>
                  </a:lnTo>
                  <a:lnTo>
                    <a:pt x="15806" y="20403"/>
                  </a:lnTo>
                  <a:lnTo>
                    <a:pt x="16110" y="20298"/>
                  </a:lnTo>
                  <a:lnTo>
                    <a:pt x="16657" y="19878"/>
                  </a:lnTo>
                  <a:lnTo>
                    <a:pt x="17448" y="19247"/>
                  </a:lnTo>
                  <a:lnTo>
                    <a:pt x="18420" y="18405"/>
                  </a:lnTo>
                  <a:lnTo>
                    <a:pt x="19575" y="17459"/>
                  </a:lnTo>
                  <a:lnTo>
                    <a:pt x="20852" y="16407"/>
                  </a:lnTo>
                  <a:lnTo>
                    <a:pt x="22250" y="15355"/>
                  </a:lnTo>
                  <a:lnTo>
                    <a:pt x="23648" y="14198"/>
                  </a:lnTo>
                  <a:lnTo>
                    <a:pt x="25107" y="13147"/>
                  </a:lnTo>
                  <a:lnTo>
                    <a:pt x="26566" y="12095"/>
                  </a:lnTo>
                  <a:lnTo>
                    <a:pt x="27904" y="11254"/>
                  </a:lnTo>
                  <a:lnTo>
                    <a:pt x="29241" y="10412"/>
                  </a:lnTo>
                  <a:lnTo>
                    <a:pt x="30396" y="9886"/>
                  </a:lnTo>
                  <a:lnTo>
                    <a:pt x="31369" y="9571"/>
                  </a:lnTo>
                  <a:lnTo>
                    <a:pt x="32159" y="9571"/>
                  </a:lnTo>
                  <a:lnTo>
                    <a:pt x="32706" y="9886"/>
                  </a:lnTo>
                  <a:lnTo>
                    <a:pt x="32888" y="10517"/>
                  </a:lnTo>
                  <a:lnTo>
                    <a:pt x="32828" y="11464"/>
                  </a:lnTo>
                  <a:lnTo>
                    <a:pt x="32584" y="12516"/>
                  </a:lnTo>
                  <a:lnTo>
                    <a:pt x="32280" y="13778"/>
                  </a:lnTo>
                  <a:lnTo>
                    <a:pt x="31977" y="14935"/>
                  </a:lnTo>
                  <a:lnTo>
                    <a:pt x="31733" y="15986"/>
                  </a:lnTo>
                  <a:lnTo>
                    <a:pt x="31673" y="16828"/>
                  </a:lnTo>
                  <a:lnTo>
                    <a:pt x="31855" y="17353"/>
                  </a:lnTo>
                  <a:lnTo>
                    <a:pt x="32402" y="17564"/>
                  </a:lnTo>
                  <a:lnTo>
                    <a:pt x="33253" y="17248"/>
                  </a:lnTo>
                  <a:lnTo>
                    <a:pt x="34287" y="16722"/>
                  </a:lnTo>
                  <a:lnTo>
                    <a:pt x="35563" y="15881"/>
                  </a:lnTo>
                  <a:lnTo>
                    <a:pt x="36901" y="14724"/>
                  </a:lnTo>
                  <a:lnTo>
                    <a:pt x="38420" y="13462"/>
                  </a:lnTo>
                  <a:lnTo>
                    <a:pt x="40001" y="11990"/>
                  </a:lnTo>
                  <a:lnTo>
                    <a:pt x="41581" y="10412"/>
                  </a:lnTo>
                  <a:lnTo>
                    <a:pt x="43162" y="8835"/>
                  </a:lnTo>
                  <a:lnTo>
                    <a:pt x="44742" y="7257"/>
                  </a:lnTo>
                  <a:lnTo>
                    <a:pt x="46201" y="5785"/>
                  </a:lnTo>
                  <a:lnTo>
                    <a:pt x="47600" y="4417"/>
                  </a:lnTo>
                  <a:lnTo>
                    <a:pt x="48815" y="3155"/>
                  </a:lnTo>
                  <a:lnTo>
                    <a:pt x="49788" y="2104"/>
                  </a:lnTo>
                  <a:lnTo>
                    <a:pt x="50578" y="1262"/>
                  </a:lnTo>
                  <a:lnTo>
                    <a:pt x="51125" y="842"/>
                  </a:lnTo>
                  <a:lnTo>
                    <a:pt x="51855" y="421"/>
                  </a:lnTo>
                  <a:lnTo>
                    <a:pt x="52584" y="105"/>
                  </a:lnTo>
                  <a:lnTo>
                    <a:pt x="53435" y="0"/>
                  </a:lnTo>
                  <a:lnTo>
                    <a:pt x="54347" y="0"/>
                  </a:lnTo>
                  <a:lnTo>
                    <a:pt x="55259" y="105"/>
                  </a:lnTo>
                  <a:lnTo>
                    <a:pt x="56171" y="316"/>
                  </a:lnTo>
                  <a:lnTo>
                    <a:pt x="57083" y="631"/>
                  </a:lnTo>
                  <a:lnTo>
                    <a:pt x="57934" y="947"/>
                  </a:lnTo>
                  <a:lnTo>
                    <a:pt x="58785" y="1367"/>
                  </a:lnTo>
                  <a:lnTo>
                    <a:pt x="59575" y="1788"/>
                  </a:lnTo>
                  <a:lnTo>
                    <a:pt x="60305" y="2104"/>
                  </a:lnTo>
                  <a:lnTo>
                    <a:pt x="60913" y="2524"/>
                  </a:lnTo>
                  <a:lnTo>
                    <a:pt x="61399" y="2840"/>
                  </a:lnTo>
                  <a:lnTo>
                    <a:pt x="61825" y="3050"/>
                  </a:lnTo>
                  <a:lnTo>
                    <a:pt x="62068" y="3155"/>
                  </a:lnTo>
                  <a:lnTo>
                    <a:pt x="62128" y="3261"/>
                  </a:lnTo>
                  <a:lnTo>
                    <a:pt x="71855" y="99597"/>
                  </a:lnTo>
                  <a:lnTo>
                    <a:pt x="3831" y="108537"/>
                  </a:lnTo>
                  <a:lnTo>
                    <a:pt x="1" y="8414"/>
                  </a:lnTo>
                  <a:lnTo>
                    <a:pt x="62" y="8414"/>
                  </a:lnTo>
                  <a:lnTo>
                    <a:pt x="366" y="8309"/>
                  </a:lnTo>
                  <a:lnTo>
                    <a:pt x="730" y="8098"/>
                  </a:lnTo>
                  <a:lnTo>
                    <a:pt x="1277" y="7888"/>
                  </a:lnTo>
                  <a:lnTo>
                    <a:pt x="1946" y="7678"/>
                  </a:lnTo>
                  <a:lnTo>
                    <a:pt x="2736" y="7467"/>
                  </a:lnTo>
                  <a:lnTo>
                    <a:pt x="3648" y="7257"/>
                  </a:lnTo>
                  <a:lnTo>
                    <a:pt x="4560" y="6942"/>
                  </a:lnTo>
                  <a:lnTo>
                    <a:pt x="5594" y="6731"/>
                  </a:lnTo>
                  <a:lnTo>
                    <a:pt x="6688" y="6521"/>
                  </a:lnTo>
                  <a:lnTo>
                    <a:pt x="7782" y="6416"/>
                  </a:lnTo>
                  <a:lnTo>
                    <a:pt x="8876" y="6311"/>
                  </a:lnTo>
                  <a:lnTo>
                    <a:pt x="10031" y="6205"/>
                  </a:lnTo>
                  <a:lnTo>
                    <a:pt x="11125" y="6205"/>
                  </a:lnTo>
                  <a:lnTo>
                    <a:pt x="12280" y="6311"/>
                  </a:lnTo>
                  <a:lnTo>
                    <a:pt x="13314" y="6521"/>
                  </a:lnTo>
                  <a:close/>
                </a:path>
              </a:pathLst>
            </a:custGeom>
            <a:solidFill>
              <a:srgbClr val="47FFE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17" name="Shape 367"/>
            <p:cNvSpPr>
              <a:spLocks/>
            </p:cNvSpPr>
            <p:nvPr/>
          </p:nvSpPr>
          <p:spPr bwMode="auto">
            <a:xfrm>
              <a:off x="208200" y="523225"/>
              <a:ext cx="2790300" cy="2442600"/>
            </a:xfrm>
            <a:custGeom>
              <a:avLst/>
              <a:gdLst>
                <a:gd name="T0" fmla="*/ 0 w 111612"/>
                <a:gd name="T1" fmla="*/ 0 h 97704"/>
                <a:gd name="T2" fmla="*/ 111612 w 111612"/>
                <a:gd name="T3" fmla="*/ 97704 h 97704"/>
              </a:gdLst>
              <a:ahLst/>
              <a:cxnLst>
                <a:cxn ang="0">
                  <a:pos x="24499" y="83085"/>
                </a:cxn>
                <a:cxn ang="0">
                  <a:pos x="32949" y="81928"/>
                </a:cxn>
                <a:cxn ang="0">
                  <a:pos x="37143" y="79825"/>
                </a:cxn>
                <a:cxn ang="0">
                  <a:pos x="37690" y="74040"/>
                </a:cxn>
                <a:cxn ang="0">
                  <a:pos x="34347" y="71832"/>
                </a:cxn>
                <a:cxn ang="0">
                  <a:pos x="31490" y="71516"/>
                </a:cxn>
                <a:cxn ang="0">
                  <a:pos x="30335" y="69833"/>
                </a:cxn>
                <a:cxn ang="0">
                  <a:pos x="38663" y="74356"/>
                </a:cxn>
                <a:cxn ang="0">
                  <a:pos x="42675" y="80876"/>
                </a:cxn>
                <a:cxn ang="0">
                  <a:pos x="45167" y="75408"/>
                </a:cxn>
                <a:cxn ang="0">
                  <a:pos x="47964" y="70044"/>
                </a:cxn>
                <a:cxn ang="0">
                  <a:pos x="50091" y="65732"/>
                </a:cxn>
                <a:cxn ang="0">
                  <a:pos x="48876" y="48273"/>
                </a:cxn>
                <a:cxn ang="0">
                  <a:pos x="48632" y="44487"/>
                </a:cxn>
                <a:cxn ang="0">
                  <a:pos x="52523" y="38598"/>
                </a:cxn>
                <a:cxn ang="0">
                  <a:pos x="53313" y="46591"/>
                </a:cxn>
                <a:cxn ang="0">
                  <a:pos x="56535" y="52270"/>
                </a:cxn>
                <a:cxn ang="0">
                  <a:pos x="58481" y="55951"/>
                </a:cxn>
                <a:cxn ang="0">
                  <a:pos x="60487" y="70465"/>
                </a:cxn>
                <a:cxn ang="0">
                  <a:pos x="57265" y="76564"/>
                </a:cxn>
                <a:cxn ang="0">
                  <a:pos x="54590" y="72778"/>
                </a:cxn>
                <a:cxn ang="0">
                  <a:pos x="52827" y="68992"/>
                </a:cxn>
                <a:cxn ang="0">
                  <a:pos x="50335" y="70149"/>
                </a:cxn>
                <a:cxn ang="0">
                  <a:pos x="46626" y="71306"/>
                </a:cxn>
                <a:cxn ang="0">
                  <a:pos x="45471" y="77616"/>
                </a:cxn>
                <a:cxn ang="0">
                  <a:pos x="46991" y="83190"/>
                </a:cxn>
                <a:cxn ang="0">
                  <a:pos x="49544" y="90868"/>
                </a:cxn>
                <a:cxn ang="0">
                  <a:pos x="55076" y="91288"/>
                </a:cxn>
                <a:cxn ang="0">
                  <a:pos x="61824" y="91919"/>
                </a:cxn>
                <a:cxn ang="0">
                  <a:pos x="68329" y="91078"/>
                </a:cxn>
                <a:cxn ang="0">
                  <a:pos x="71550" y="90342"/>
                </a:cxn>
                <a:cxn ang="0">
                  <a:pos x="79149" y="96968"/>
                </a:cxn>
                <a:cxn ang="0">
                  <a:pos x="90943" y="94969"/>
                </a:cxn>
                <a:cxn ang="0">
                  <a:pos x="98845" y="96968"/>
                </a:cxn>
                <a:cxn ang="0">
                  <a:pos x="106870" y="97599"/>
                </a:cxn>
                <a:cxn ang="0">
                  <a:pos x="109544" y="89711"/>
                </a:cxn>
                <a:cxn ang="0">
                  <a:pos x="106991" y="86976"/>
                </a:cxn>
                <a:cxn ang="0">
                  <a:pos x="110639" y="85188"/>
                </a:cxn>
                <a:cxn ang="0">
                  <a:pos x="110578" y="79614"/>
                </a:cxn>
                <a:cxn ang="0">
                  <a:pos x="107477" y="77195"/>
                </a:cxn>
                <a:cxn ang="0">
                  <a:pos x="108572" y="64154"/>
                </a:cxn>
                <a:cxn ang="0">
                  <a:pos x="102736" y="45434"/>
                </a:cxn>
                <a:cxn ang="0">
                  <a:pos x="100122" y="38808"/>
                </a:cxn>
                <a:cxn ang="0">
                  <a:pos x="93253" y="37651"/>
                </a:cxn>
                <a:cxn ang="0">
                  <a:pos x="88693" y="36599"/>
                </a:cxn>
                <a:cxn ang="0">
                  <a:pos x="79514" y="36494"/>
                </a:cxn>
                <a:cxn ang="0">
                  <a:pos x="74894" y="20088"/>
                </a:cxn>
                <a:cxn ang="0">
                  <a:pos x="69970" y="10727"/>
                </a:cxn>
                <a:cxn ang="0">
                  <a:pos x="63952" y="6415"/>
                </a:cxn>
                <a:cxn ang="0">
                  <a:pos x="57751" y="8624"/>
                </a:cxn>
                <a:cxn ang="0">
                  <a:pos x="54772" y="4522"/>
                </a:cxn>
                <a:cxn ang="0">
                  <a:pos x="46748" y="105"/>
                </a:cxn>
                <a:cxn ang="0">
                  <a:pos x="36596" y="5153"/>
                </a:cxn>
                <a:cxn ang="0">
                  <a:pos x="32462" y="25977"/>
                </a:cxn>
                <a:cxn ang="0">
                  <a:pos x="27538" y="30920"/>
                </a:cxn>
                <a:cxn ang="0">
                  <a:pos x="19818" y="31341"/>
                </a:cxn>
                <a:cxn ang="0">
                  <a:pos x="14651" y="33234"/>
                </a:cxn>
                <a:cxn ang="0">
                  <a:pos x="8754" y="37546"/>
                </a:cxn>
                <a:cxn ang="0">
                  <a:pos x="2006" y="52480"/>
                </a:cxn>
                <a:cxn ang="0">
                  <a:pos x="122" y="82349"/>
                </a:cxn>
                <a:cxn ang="0">
                  <a:pos x="11003" y="84452"/>
                </a:cxn>
                <a:cxn ang="0">
                  <a:pos x="18845" y="82033"/>
                </a:cxn>
              </a:cxnLst>
              <a:rect l="T0" t="T1" r="T2" b="T3"/>
              <a:pathLst>
                <a:path w="111612" h="97704" extrusionOk="0">
                  <a:moveTo>
                    <a:pt x="19149" y="75513"/>
                  </a:moveTo>
                  <a:lnTo>
                    <a:pt x="19453" y="76354"/>
                  </a:lnTo>
                  <a:lnTo>
                    <a:pt x="20061" y="77406"/>
                  </a:lnTo>
                  <a:lnTo>
                    <a:pt x="20791" y="78668"/>
                  </a:lnTo>
                  <a:lnTo>
                    <a:pt x="21642" y="79930"/>
                  </a:lnTo>
                  <a:lnTo>
                    <a:pt x="22432" y="81087"/>
                  </a:lnTo>
                  <a:lnTo>
                    <a:pt x="23222" y="82138"/>
                  </a:lnTo>
                  <a:lnTo>
                    <a:pt x="23891" y="82875"/>
                  </a:lnTo>
                  <a:lnTo>
                    <a:pt x="24256" y="83085"/>
                  </a:lnTo>
                  <a:lnTo>
                    <a:pt x="24499" y="83085"/>
                  </a:lnTo>
                  <a:lnTo>
                    <a:pt x="24924" y="82980"/>
                  </a:lnTo>
                  <a:lnTo>
                    <a:pt x="25532" y="82980"/>
                  </a:lnTo>
                  <a:lnTo>
                    <a:pt x="26262" y="82875"/>
                  </a:lnTo>
                  <a:lnTo>
                    <a:pt x="27113" y="82770"/>
                  </a:lnTo>
                  <a:lnTo>
                    <a:pt x="28025" y="82664"/>
                  </a:lnTo>
                  <a:lnTo>
                    <a:pt x="29058" y="82454"/>
                  </a:lnTo>
                  <a:lnTo>
                    <a:pt x="30031" y="82349"/>
                  </a:lnTo>
                  <a:lnTo>
                    <a:pt x="31064" y="82244"/>
                  </a:lnTo>
                  <a:lnTo>
                    <a:pt x="32037" y="82033"/>
                  </a:lnTo>
                  <a:lnTo>
                    <a:pt x="32949" y="81928"/>
                  </a:lnTo>
                  <a:lnTo>
                    <a:pt x="33800" y="81823"/>
                  </a:lnTo>
                  <a:lnTo>
                    <a:pt x="34468" y="81718"/>
                  </a:lnTo>
                  <a:lnTo>
                    <a:pt x="35015" y="81613"/>
                  </a:lnTo>
                  <a:lnTo>
                    <a:pt x="35380" y="81507"/>
                  </a:lnTo>
                  <a:lnTo>
                    <a:pt x="35563" y="81402"/>
                  </a:lnTo>
                  <a:lnTo>
                    <a:pt x="35745" y="81297"/>
                  </a:lnTo>
                  <a:lnTo>
                    <a:pt x="36049" y="80982"/>
                  </a:lnTo>
                  <a:lnTo>
                    <a:pt x="36414" y="80666"/>
                  </a:lnTo>
                  <a:lnTo>
                    <a:pt x="36778" y="80245"/>
                  </a:lnTo>
                  <a:lnTo>
                    <a:pt x="37143" y="79825"/>
                  </a:lnTo>
                  <a:lnTo>
                    <a:pt x="37447" y="79299"/>
                  </a:lnTo>
                  <a:lnTo>
                    <a:pt x="37629" y="78878"/>
                  </a:lnTo>
                  <a:lnTo>
                    <a:pt x="37690" y="78563"/>
                  </a:lnTo>
                  <a:lnTo>
                    <a:pt x="37569" y="77932"/>
                  </a:lnTo>
                  <a:lnTo>
                    <a:pt x="37325" y="77406"/>
                  </a:lnTo>
                  <a:lnTo>
                    <a:pt x="37143" y="76985"/>
                  </a:lnTo>
                  <a:lnTo>
                    <a:pt x="37082" y="76564"/>
                  </a:lnTo>
                  <a:lnTo>
                    <a:pt x="37265" y="76039"/>
                  </a:lnTo>
                  <a:lnTo>
                    <a:pt x="37508" y="75197"/>
                  </a:lnTo>
                  <a:lnTo>
                    <a:pt x="37690" y="74040"/>
                  </a:lnTo>
                  <a:lnTo>
                    <a:pt x="37508" y="72883"/>
                  </a:lnTo>
                  <a:lnTo>
                    <a:pt x="37204" y="72147"/>
                  </a:lnTo>
                  <a:lnTo>
                    <a:pt x="36839" y="71727"/>
                  </a:lnTo>
                  <a:lnTo>
                    <a:pt x="36414" y="71516"/>
                  </a:lnTo>
                  <a:lnTo>
                    <a:pt x="35867" y="71516"/>
                  </a:lnTo>
                  <a:lnTo>
                    <a:pt x="35380" y="71727"/>
                  </a:lnTo>
                  <a:lnTo>
                    <a:pt x="35076" y="72147"/>
                  </a:lnTo>
                  <a:lnTo>
                    <a:pt x="34894" y="72463"/>
                  </a:lnTo>
                  <a:lnTo>
                    <a:pt x="34651" y="72252"/>
                  </a:lnTo>
                  <a:lnTo>
                    <a:pt x="34347" y="71832"/>
                  </a:lnTo>
                  <a:lnTo>
                    <a:pt x="34164" y="71516"/>
                  </a:lnTo>
                  <a:lnTo>
                    <a:pt x="33921" y="71306"/>
                  </a:lnTo>
                  <a:lnTo>
                    <a:pt x="33557" y="70990"/>
                  </a:lnTo>
                  <a:lnTo>
                    <a:pt x="33131" y="70885"/>
                  </a:lnTo>
                  <a:lnTo>
                    <a:pt x="32827" y="71096"/>
                  </a:lnTo>
                  <a:lnTo>
                    <a:pt x="32523" y="71411"/>
                  </a:lnTo>
                  <a:lnTo>
                    <a:pt x="32280" y="71516"/>
                  </a:lnTo>
                  <a:lnTo>
                    <a:pt x="32158" y="71516"/>
                  </a:lnTo>
                  <a:lnTo>
                    <a:pt x="31854" y="71516"/>
                  </a:lnTo>
                  <a:lnTo>
                    <a:pt x="31490" y="71516"/>
                  </a:lnTo>
                  <a:lnTo>
                    <a:pt x="31064" y="71516"/>
                  </a:lnTo>
                  <a:lnTo>
                    <a:pt x="30699" y="71411"/>
                  </a:lnTo>
                  <a:lnTo>
                    <a:pt x="30335" y="71306"/>
                  </a:lnTo>
                  <a:lnTo>
                    <a:pt x="30091" y="71201"/>
                  </a:lnTo>
                  <a:lnTo>
                    <a:pt x="30031" y="70990"/>
                  </a:lnTo>
                  <a:lnTo>
                    <a:pt x="30031" y="70570"/>
                  </a:lnTo>
                  <a:lnTo>
                    <a:pt x="30031" y="70359"/>
                  </a:lnTo>
                  <a:lnTo>
                    <a:pt x="29970" y="70149"/>
                  </a:lnTo>
                  <a:lnTo>
                    <a:pt x="29970" y="70044"/>
                  </a:lnTo>
                  <a:lnTo>
                    <a:pt x="30335" y="69833"/>
                  </a:lnTo>
                  <a:lnTo>
                    <a:pt x="31307" y="69202"/>
                  </a:lnTo>
                  <a:lnTo>
                    <a:pt x="32705" y="68466"/>
                  </a:lnTo>
                  <a:lnTo>
                    <a:pt x="34347" y="67730"/>
                  </a:lnTo>
                  <a:lnTo>
                    <a:pt x="35988" y="66994"/>
                  </a:lnTo>
                  <a:lnTo>
                    <a:pt x="37447" y="66468"/>
                  </a:lnTo>
                  <a:lnTo>
                    <a:pt x="38602" y="66258"/>
                  </a:lnTo>
                  <a:lnTo>
                    <a:pt x="39149" y="66468"/>
                  </a:lnTo>
                  <a:lnTo>
                    <a:pt x="39088" y="67835"/>
                  </a:lnTo>
                  <a:lnTo>
                    <a:pt x="38906" y="70675"/>
                  </a:lnTo>
                  <a:lnTo>
                    <a:pt x="38663" y="74356"/>
                  </a:lnTo>
                  <a:lnTo>
                    <a:pt x="38602" y="78037"/>
                  </a:lnTo>
                  <a:lnTo>
                    <a:pt x="38663" y="79404"/>
                  </a:lnTo>
                  <a:lnTo>
                    <a:pt x="38724" y="80456"/>
                  </a:lnTo>
                  <a:lnTo>
                    <a:pt x="38784" y="81192"/>
                  </a:lnTo>
                  <a:lnTo>
                    <a:pt x="38784" y="81402"/>
                  </a:lnTo>
                  <a:lnTo>
                    <a:pt x="39028" y="81402"/>
                  </a:lnTo>
                  <a:lnTo>
                    <a:pt x="39696" y="81297"/>
                  </a:lnTo>
                  <a:lnTo>
                    <a:pt x="40608" y="81192"/>
                  </a:lnTo>
                  <a:lnTo>
                    <a:pt x="41642" y="81087"/>
                  </a:lnTo>
                  <a:lnTo>
                    <a:pt x="42675" y="80876"/>
                  </a:lnTo>
                  <a:lnTo>
                    <a:pt x="43587" y="80876"/>
                  </a:lnTo>
                  <a:lnTo>
                    <a:pt x="44256" y="80771"/>
                  </a:lnTo>
                  <a:lnTo>
                    <a:pt x="44499" y="80771"/>
                  </a:lnTo>
                  <a:lnTo>
                    <a:pt x="44499" y="80561"/>
                  </a:lnTo>
                  <a:lnTo>
                    <a:pt x="44620" y="79930"/>
                  </a:lnTo>
                  <a:lnTo>
                    <a:pt x="44803" y="78983"/>
                  </a:lnTo>
                  <a:lnTo>
                    <a:pt x="45167" y="77721"/>
                  </a:lnTo>
                  <a:lnTo>
                    <a:pt x="45289" y="76880"/>
                  </a:lnTo>
                  <a:lnTo>
                    <a:pt x="45228" y="76144"/>
                  </a:lnTo>
                  <a:lnTo>
                    <a:pt x="45167" y="75408"/>
                  </a:lnTo>
                  <a:lnTo>
                    <a:pt x="45289" y="74251"/>
                  </a:lnTo>
                  <a:lnTo>
                    <a:pt x="45471" y="73514"/>
                  </a:lnTo>
                  <a:lnTo>
                    <a:pt x="45715" y="72883"/>
                  </a:lnTo>
                  <a:lnTo>
                    <a:pt x="45958" y="72358"/>
                  </a:lnTo>
                  <a:lnTo>
                    <a:pt x="46201" y="71832"/>
                  </a:lnTo>
                  <a:lnTo>
                    <a:pt x="46505" y="71411"/>
                  </a:lnTo>
                  <a:lnTo>
                    <a:pt x="46809" y="70990"/>
                  </a:lnTo>
                  <a:lnTo>
                    <a:pt x="47113" y="70675"/>
                  </a:lnTo>
                  <a:lnTo>
                    <a:pt x="47477" y="70359"/>
                  </a:lnTo>
                  <a:lnTo>
                    <a:pt x="47964" y="70044"/>
                  </a:lnTo>
                  <a:lnTo>
                    <a:pt x="48450" y="69833"/>
                  </a:lnTo>
                  <a:lnTo>
                    <a:pt x="48997" y="69623"/>
                  </a:lnTo>
                  <a:lnTo>
                    <a:pt x="49484" y="69623"/>
                  </a:lnTo>
                  <a:lnTo>
                    <a:pt x="49909" y="69623"/>
                  </a:lnTo>
                  <a:lnTo>
                    <a:pt x="50274" y="69623"/>
                  </a:lnTo>
                  <a:lnTo>
                    <a:pt x="50517" y="69728"/>
                  </a:lnTo>
                  <a:lnTo>
                    <a:pt x="50639" y="69728"/>
                  </a:lnTo>
                  <a:lnTo>
                    <a:pt x="50578" y="69202"/>
                  </a:lnTo>
                  <a:lnTo>
                    <a:pt x="50274" y="67625"/>
                  </a:lnTo>
                  <a:lnTo>
                    <a:pt x="50091" y="65732"/>
                  </a:lnTo>
                  <a:lnTo>
                    <a:pt x="50152" y="64154"/>
                  </a:lnTo>
                  <a:lnTo>
                    <a:pt x="50699" y="61630"/>
                  </a:lnTo>
                  <a:lnTo>
                    <a:pt x="50943" y="59211"/>
                  </a:lnTo>
                  <a:lnTo>
                    <a:pt x="50943" y="56792"/>
                  </a:lnTo>
                  <a:lnTo>
                    <a:pt x="50699" y="54268"/>
                  </a:lnTo>
                  <a:lnTo>
                    <a:pt x="50578" y="53216"/>
                  </a:lnTo>
                  <a:lnTo>
                    <a:pt x="50213" y="51639"/>
                  </a:lnTo>
                  <a:lnTo>
                    <a:pt x="49788" y="50167"/>
                  </a:lnTo>
                  <a:lnTo>
                    <a:pt x="49240" y="48799"/>
                  </a:lnTo>
                  <a:lnTo>
                    <a:pt x="48876" y="48273"/>
                  </a:lnTo>
                  <a:lnTo>
                    <a:pt x="48450" y="47853"/>
                  </a:lnTo>
                  <a:lnTo>
                    <a:pt x="48146" y="47642"/>
                  </a:lnTo>
                  <a:lnTo>
                    <a:pt x="47964" y="47432"/>
                  </a:lnTo>
                  <a:lnTo>
                    <a:pt x="47842" y="46696"/>
                  </a:lnTo>
                  <a:lnTo>
                    <a:pt x="47842" y="46065"/>
                  </a:lnTo>
                  <a:lnTo>
                    <a:pt x="47964" y="45539"/>
                  </a:lnTo>
                  <a:lnTo>
                    <a:pt x="48025" y="45329"/>
                  </a:lnTo>
                  <a:lnTo>
                    <a:pt x="48085" y="45118"/>
                  </a:lnTo>
                  <a:lnTo>
                    <a:pt x="48329" y="44803"/>
                  </a:lnTo>
                  <a:lnTo>
                    <a:pt x="48632" y="44487"/>
                  </a:lnTo>
                  <a:lnTo>
                    <a:pt x="48997" y="43961"/>
                  </a:lnTo>
                  <a:lnTo>
                    <a:pt x="49362" y="43541"/>
                  </a:lnTo>
                  <a:lnTo>
                    <a:pt x="49788" y="43015"/>
                  </a:lnTo>
                  <a:lnTo>
                    <a:pt x="50213" y="42489"/>
                  </a:lnTo>
                  <a:lnTo>
                    <a:pt x="50639" y="41963"/>
                  </a:lnTo>
                  <a:lnTo>
                    <a:pt x="51307" y="41017"/>
                  </a:lnTo>
                  <a:lnTo>
                    <a:pt x="51794" y="40175"/>
                  </a:lnTo>
                  <a:lnTo>
                    <a:pt x="52158" y="39439"/>
                  </a:lnTo>
                  <a:lnTo>
                    <a:pt x="52401" y="38703"/>
                  </a:lnTo>
                  <a:lnTo>
                    <a:pt x="52523" y="38598"/>
                  </a:lnTo>
                  <a:lnTo>
                    <a:pt x="52584" y="38598"/>
                  </a:lnTo>
                  <a:lnTo>
                    <a:pt x="52705" y="38703"/>
                  </a:lnTo>
                  <a:lnTo>
                    <a:pt x="52705" y="38913"/>
                  </a:lnTo>
                  <a:lnTo>
                    <a:pt x="52705" y="39755"/>
                  </a:lnTo>
                  <a:lnTo>
                    <a:pt x="52766" y="40806"/>
                  </a:lnTo>
                  <a:lnTo>
                    <a:pt x="52827" y="42279"/>
                  </a:lnTo>
                  <a:lnTo>
                    <a:pt x="52888" y="44277"/>
                  </a:lnTo>
                  <a:lnTo>
                    <a:pt x="52949" y="45013"/>
                  </a:lnTo>
                  <a:lnTo>
                    <a:pt x="53070" y="45855"/>
                  </a:lnTo>
                  <a:lnTo>
                    <a:pt x="53313" y="46591"/>
                  </a:lnTo>
                  <a:lnTo>
                    <a:pt x="53557" y="47432"/>
                  </a:lnTo>
                  <a:lnTo>
                    <a:pt x="53860" y="48168"/>
                  </a:lnTo>
                  <a:lnTo>
                    <a:pt x="54164" y="48799"/>
                  </a:lnTo>
                  <a:lnTo>
                    <a:pt x="54529" y="49325"/>
                  </a:lnTo>
                  <a:lnTo>
                    <a:pt x="54833" y="49746"/>
                  </a:lnTo>
                  <a:lnTo>
                    <a:pt x="55015" y="49956"/>
                  </a:lnTo>
                  <a:lnTo>
                    <a:pt x="55319" y="50377"/>
                  </a:lnTo>
                  <a:lnTo>
                    <a:pt x="55745" y="51113"/>
                  </a:lnTo>
                  <a:lnTo>
                    <a:pt x="56474" y="52165"/>
                  </a:lnTo>
                  <a:lnTo>
                    <a:pt x="56535" y="52270"/>
                  </a:lnTo>
                  <a:lnTo>
                    <a:pt x="56596" y="52375"/>
                  </a:lnTo>
                  <a:lnTo>
                    <a:pt x="56596" y="52691"/>
                  </a:lnTo>
                  <a:lnTo>
                    <a:pt x="56596" y="53532"/>
                  </a:lnTo>
                  <a:lnTo>
                    <a:pt x="56718" y="54058"/>
                  </a:lnTo>
                  <a:lnTo>
                    <a:pt x="57082" y="54899"/>
                  </a:lnTo>
                  <a:lnTo>
                    <a:pt x="57447" y="55635"/>
                  </a:lnTo>
                  <a:lnTo>
                    <a:pt x="57751" y="56056"/>
                  </a:lnTo>
                  <a:lnTo>
                    <a:pt x="58055" y="56161"/>
                  </a:lnTo>
                  <a:lnTo>
                    <a:pt x="58298" y="56056"/>
                  </a:lnTo>
                  <a:lnTo>
                    <a:pt x="58481" y="55951"/>
                  </a:lnTo>
                  <a:lnTo>
                    <a:pt x="58541" y="56056"/>
                  </a:lnTo>
                  <a:lnTo>
                    <a:pt x="58481" y="57318"/>
                  </a:lnTo>
                  <a:lnTo>
                    <a:pt x="58481" y="59001"/>
                  </a:lnTo>
                  <a:lnTo>
                    <a:pt x="58481" y="60473"/>
                  </a:lnTo>
                  <a:lnTo>
                    <a:pt x="58541" y="61630"/>
                  </a:lnTo>
                  <a:lnTo>
                    <a:pt x="58784" y="63313"/>
                  </a:lnTo>
                  <a:lnTo>
                    <a:pt x="59088" y="65311"/>
                  </a:lnTo>
                  <a:lnTo>
                    <a:pt x="59575" y="67309"/>
                  </a:lnTo>
                  <a:lnTo>
                    <a:pt x="60183" y="69308"/>
                  </a:lnTo>
                  <a:lnTo>
                    <a:pt x="60487" y="70465"/>
                  </a:lnTo>
                  <a:lnTo>
                    <a:pt x="60730" y="71727"/>
                  </a:lnTo>
                  <a:lnTo>
                    <a:pt x="60730" y="72883"/>
                  </a:lnTo>
                  <a:lnTo>
                    <a:pt x="60487" y="73620"/>
                  </a:lnTo>
                  <a:lnTo>
                    <a:pt x="60122" y="74040"/>
                  </a:lnTo>
                  <a:lnTo>
                    <a:pt x="59696" y="74461"/>
                  </a:lnTo>
                  <a:lnTo>
                    <a:pt x="59210" y="74777"/>
                  </a:lnTo>
                  <a:lnTo>
                    <a:pt x="58724" y="75197"/>
                  </a:lnTo>
                  <a:lnTo>
                    <a:pt x="58237" y="75618"/>
                  </a:lnTo>
                  <a:lnTo>
                    <a:pt x="57751" y="76144"/>
                  </a:lnTo>
                  <a:lnTo>
                    <a:pt x="57265" y="76564"/>
                  </a:lnTo>
                  <a:lnTo>
                    <a:pt x="56839" y="77090"/>
                  </a:lnTo>
                  <a:lnTo>
                    <a:pt x="56596" y="77406"/>
                  </a:lnTo>
                  <a:lnTo>
                    <a:pt x="56292" y="77406"/>
                  </a:lnTo>
                  <a:lnTo>
                    <a:pt x="56049" y="77301"/>
                  </a:lnTo>
                  <a:lnTo>
                    <a:pt x="55745" y="76985"/>
                  </a:lnTo>
                  <a:lnTo>
                    <a:pt x="55441" y="76459"/>
                  </a:lnTo>
                  <a:lnTo>
                    <a:pt x="55137" y="75723"/>
                  </a:lnTo>
                  <a:lnTo>
                    <a:pt x="54894" y="74987"/>
                  </a:lnTo>
                  <a:lnTo>
                    <a:pt x="54712" y="74040"/>
                  </a:lnTo>
                  <a:lnTo>
                    <a:pt x="54590" y="72778"/>
                  </a:lnTo>
                  <a:lnTo>
                    <a:pt x="54712" y="71727"/>
                  </a:lnTo>
                  <a:lnTo>
                    <a:pt x="54772" y="70885"/>
                  </a:lnTo>
                  <a:lnTo>
                    <a:pt x="54712" y="70044"/>
                  </a:lnTo>
                  <a:lnTo>
                    <a:pt x="54590" y="69623"/>
                  </a:lnTo>
                  <a:lnTo>
                    <a:pt x="54347" y="68992"/>
                  </a:lnTo>
                  <a:lnTo>
                    <a:pt x="54043" y="68571"/>
                  </a:lnTo>
                  <a:lnTo>
                    <a:pt x="53617" y="68361"/>
                  </a:lnTo>
                  <a:lnTo>
                    <a:pt x="53374" y="68466"/>
                  </a:lnTo>
                  <a:lnTo>
                    <a:pt x="53131" y="68677"/>
                  </a:lnTo>
                  <a:lnTo>
                    <a:pt x="52827" y="68992"/>
                  </a:lnTo>
                  <a:lnTo>
                    <a:pt x="52523" y="69413"/>
                  </a:lnTo>
                  <a:lnTo>
                    <a:pt x="52280" y="69833"/>
                  </a:lnTo>
                  <a:lnTo>
                    <a:pt x="52098" y="70149"/>
                  </a:lnTo>
                  <a:lnTo>
                    <a:pt x="51915" y="70359"/>
                  </a:lnTo>
                  <a:lnTo>
                    <a:pt x="51794" y="70465"/>
                  </a:lnTo>
                  <a:lnTo>
                    <a:pt x="51611" y="70465"/>
                  </a:lnTo>
                  <a:lnTo>
                    <a:pt x="51368" y="70359"/>
                  </a:lnTo>
                  <a:lnTo>
                    <a:pt x="51064" y="70254"/>
                  </a:lnTo>
                  <a:lnTo>
                    <a:pt x="50760" y="70149"/>
                  </a:lnTo>
                  <a:lnTo>
                    <a:pt x="50335" y="70149"/>
                  </a:lnTo>
                  <a:lnTo>
                    <a:pt x="49909" y="70044"/>
                  </a:lnTo>
                  <a:lnTo>
                    <a:pt x="49484" y="69939"/>
                  </a:lnTo>
                  <a:lnTo>
                    <a:pt x="48997" y="69833"/>
                  </a:lnTo>
                  <a:lnTo>
                    <a:pt x="48632" y="69833"/>
                  </a:lnTo>
                  <a:lnTo>
                    <a:pt x="48207" y="69833"/>
                  </a:lnTo>
                  <a:lnTo>
                    <a:pt x="47781" y="70044"/>
                  </a:lnTo>
                  <a:lnTo>
                    <a:pt x="47417" y="70254"/>
                  </a:lnTo>
                  <a:lnTo>
                    <a:pt x="47052" y="70570"/>
                  </a:lnTo>
                  <a:lnTo>
                    <a:pt x="46809" y="70885"/>
                  </a:lnTo>
                  <a:lnTo>
                    <a:pt x="46626" y="71306"/>
                  </a:lnTo>
                  <a:lnTo>
                    <a:pt x="46626" y="71832"/>
                  </a:lnTo>
                  <a:lnTo>
                    <a:pt x="46444" y="72358"/>
                  </a:lnTo>
                  <a:lnTo>
                    <a:pt x="45958" y="72883"/>
                  </a:lnTo>
                  <a:lnTo>
                    <a:pt x="45532" y="73304"/>
                  </a:lnTo>
                  <a:lnTo>
                    <a:pt x="45411" y="73935"/>
                  </a:lnTo>
                  <a:lnTo>
                    <a:pt x="45532" y="74671"/>
                  </a:lnTo>
                  <a:lnTo>
                    <a:pt x="45593" y="75513"/>
                  </a:lnTo>
                  <a:lnTo>
                    <a:pt x="45654" y="76249"/>
                  </a:lnTo>
                  <a:lnTo>
                    <a:pt x="45654" y="76775"/>
                  </a:lnTo>
                  <a:lnTo>
                    <a:pt x="45471" y="77616"/>
                  </a:lnTo>
                  <a:lnTo>
                    <a:pt x="45228" y="78458"/>
                  </a:lnTo>
                  <a:lnTo>
                    <a:pt x="45046" y="79299"/>
                  </a:lnTo>
                  <a:lnTo>
                    <a:pt x="44985" y="80456"/>
                  </a:lnTo>
                  <a:lnTo>
                    <a:pt x="45046" y="81087"/>
                  </a:lnTo>
                  <a:lnTo>
                    <a:pt x="45228" y="81507"/>
                  </a:lnTo>
                  <a:lnTo>
                    <a:pt x="45471" y="81928"/>
                  </a:lnTo>
                  <a:lnTo>
                    <a:pt x="45775" y="82244"/>
                  </a:lnTo>
                  <a:lnTo>
                    <a:pt x="46140" y="82559"/>
                  </a:lnTo>
                  <a:lnTo>
                    <a:pt x="46566" y="82875"/>
                  </a:lnTo>
                  <a:lnTo>
                    <a:pt x="46991" y="83190"/>
                  </a:lnTo>
                  <a:lnTo>
                    <a:pt x="47417" y="83506"/>
                  </a:lnTo>
                  <a:lnTo>
                    <a:pt x="47721" y="84032"/>
                  </a:lnTo>
                  <a:lnTo>
                    <a:pt x="47903" y="84873"/>
                  </a:lnTo>
                  <a:lnTo>
                    <a:pt x="47903" y="85925"/>
                  </a:lnTo>
                  <a:lnTo>
                    <a:pt x="47964" y="86871"/>
                  </a:lnTo>
                  <a:lnTo>
                    <a:pt x="48146" y="87923"/>
                  </a:lnTo>
                  <a:lnTo>
                    <a:pt x="48329" y="88869"/>
                  </a:lnTo>
                  <a:lnTo>
                    <a:pt x="48572" y="89500"/>
                  </a:lnTo>
                  <a:lnTo>
                    <a:pt x="48815" y="90026"/>
                  </a:lnTo>
                  <a:lnTo>
                    <a:pt x="49544" y="90868"/>
                  </a:lnTo>
                  <a:lnTo>
                    <a:pt x="50335" y="91394"/>
                  </a:lnTo>
                  <a:lnTo>
                    <a:pt x="51246" y="91499"/>
                  </a:lnTo>
                  <a:lnTo>
                    <a:pt x="52098" y="91499"/>
                  </a:lnTo>
                  <a:lnTo>
                    <a:pt x="52888" y="91394"/>
                  </a:lnTo>
                  <a:lnTo>
                    <a:pt x="53557" y="91183"/>
                  </a:lnTo>
                  <a:lnTo>
                    <a:pt x="53982" y="90973"/>
                  </a:lnTo>
                  <a:lnTo>
                    <a:pt x="54164" y="90868"/>
                  </a:lnTo>
                  <a:lnTo>
                    <a:pt x="54347" y="90973"/>
                  </a:lnTo>
                  <a:lnTo>
                    <a:pt x="54651" y="91078"/>
                  </a:lnTo>
                  <a:lnTo>
                    <a:pt x="55076" y="91288"/>
                  </a:lnTo>
                  <a:lnTo>
                    <a:pt x="55623" y="91604"/>
                  </a:lnTo>
                  <a:lnTo>
                    <a:pt x="56170" y="91919"/>
                  </a:lnTo>
                  <a:lnTo>
                    <a:pt x="56778" y="92130"/>
                  </a:lnTo>
                  <a:lnTo>
                    <a:pt x="57386" y="92340"/>
                  </a:lnTo>
                  <a:lnTo>
                    <a:pt x="57994" y="92550"/>
                  </a:lnTo>
                  <a:lnTo>
                    <a:pt x="58541" y="92550"/>
                  </a:lnTo>
                  <a:lnTo>
                    <a:pt x="59210" y="92550"/>
                  </a:lnTo>
                  <a:lnTo>
                    <a:pt x="60061" y="92340"/>
                  </a:lnTo>
                  <a:lnTo>
                    <a:pt x="60912" y="92130"/>
                  </a:lnTo>
                  <a:lnTo>
                    <a:pt x="61824" y="91919"/>
                  </a:lnTo>
                  <a:lnTo>
                    <a:pt x="62614" y="91709"/>
                  </a:lnTo>
                  <a:lnTo>
                    <a:pt x="63283" y="91394"/>
                  </a:lnTo>
                  <a:lnTo>
                    <a:pt x="63830" y="91288"/>
                  </a:lnTo>
                  <a:lnTo>
                    <a:pt x="64316" y="91183"/>
                  </a:lnTo>
                  <a:lnTo>
                    <a:pt x="64863" y="91078"/>
                  </a:lnTo>
                  <a:lnTo>
                    <a:pt x="65593" y="91078"/>
                  </a:lnTo>
                  <a:lnTo>
                    <a:pt x="66322" y="90973"/>
                  </a:lnTo>
                  <a:lnTo>
                    <a:pt x="67052" y="91078"/>
                  </a:lnTo>
                  <a:lnTo>
                    <a:pt x="67721" y="91078"/>
                  </a:lnTo>
                  <a:lnTo>
                    <a:pt x="68329" y="91078"/>
                  </a:lnTo>
                  <a:lnTo>
                    <a:pt x="68815" y="91078"/>
                  </a:lnTo>
                  <a:lnTo>
                    <a:pt x="69423" y="90973"/>
                  </a:lnTo>
                  <a:lnTo>
                    <a:pt x="69909" y="90868"/>
                  </a:lnTo>
                  <a:lnTo>
                    <a:pt x="70274" y="90657"/>
                  </a:lnTo>
                  <a:lnTo>
                    <a:pt x="70578" y="90342"/>
                  </a:lnTo>
                  <a:lnTo>
                    <a:pt x="70760" y="90131"/>
                  </a:lnTo>
                  <a:lnTo>
                    <a:pt x="70943" y="89921"/>
                  </a:lnTo>
                  <a:lnTo>
                    <a:pt x="71125" y="89921"/>
                  </a:lnTo>
                  <a:lnTo>
                    <a:pt x="71246" y="90026"/>
                  </a:lnTo>
                  <a:lnTo>
                    <a:pt x="71550" y="90342"/>
                  </a:lnTo>
                  <a:lnTo>
                    <a:pt x="72098" y="90973"/>
                  </a:lnTo>
                  <a:lnTo>
                    <a:pt x="72766" y="91709"/>
                  </a:lnTo>
                  <a:lnTo>
                    <a:pt x="73496" y="92550"/>
                  </a:lnTo>
                  <a:lnTo>
                    <a:pt x="74286" y="93497"/>
                  </a:lnTo>
                  <a:lnTo>
                    <a:pt x="74955" y="94338"/>
                  </a:lnTo>
                  <a:lnTo>
                    <a:pt x="75563" y="94969"/>
                  </a:lnTo>
                  <a:lnTo>
                    <a:pt x="75988" y="95495"/>
                  </a:lnTo>
                  <a:lnTo>
                    <a:pt x="76839" y="96126"/>
                  </a:lnTo>
                  <a:lnTo>
                    <a:pt x="77873" y="96652"/>
                  </a:lnTo>
                  <a:lnTo>
                    <a:pt x="79149" y="96968"/>
                  </a:lnTo>
                  <a:lnTo>
                    <a:pt x="80426" y="97178"/>
                  </a:lnTo>
                  <a:lnTo>
                    <a:pt x="81763" y="97283"/>
                  </a:lnTo>
                  <a:lnTo>
                    <a:pt x="82918" y="97388"/>
                  </a:lnTo>
                  <a:lnTo>
                    <a:pt x="83830" y="97388"/>
                  </a:lnTo>
                  <a:lnTo>
                    <a:pt x="84499" y="97388"/>
                  </a:lnTo>
                  <a:lnTo>
                    <a:pt x="85228" y="97283"/>
                  </a:lnTo>
                  <a:lnTo>
                    <a:pt x="86383" y="96862"/>
                  </a:lnTo>
                  <a:lnTo>
                    <a:pt x="87781" y="96231"/>
                  </a:lnTo>
                  <a:lnTo>
                    <a:pt x="89362" y="95600"/>
                  </a:lnTo>
                  <a:lnTo>
                    <a:pt x="90943" y="94969"/>
                  </a:lnTo>
                  <a:lnTo>
                    <a:pt x="92341" y="94549"/>
                  </a:lnTo>
                  <a:lnTo>
                    <a:pt x="93374" y="94128"/>
                  </a:lnTo>
                  <a:lnTo>
                    <a:pt x="94043" y="94128"/>
                  </a:lnTo>
                  <a:lnTo>
                    <a:pt x="94468" y="94338"/>
                  </a:lnTo>
                  <a:lnTo>
                    <a:pt x="95076" y="94654"/>
                  </a:lnTo>
                  <a:lnTo>
                    <a:pt x="95806" y="95075"/>
                  </a:lnTo>
                  <a:lnTo>
                    <a:pt x="96535" y="95600"/>
                  </a:lnTo>
                  <a:lnTo>
                    <a:pt x="97325" y="96126"/>
                  </a:lnTo>
                  <a:lnTo>
                    <a:pt x="98116" y="96547"/>
                  </a:lnTo>
                  <a:lnTo>
                    <a:pt x="98845" y="96968"/>
                  </a:lnTo>
                  <a:lnTo>
                    <a:pt x="99392" y="97073"/>
                  </a:lnTo>
                  <a:lnTo>
                    <a:pt x="99939" y="97178"/>
                  </a:lnTo>
                  <a:lnTo>
                    <a:pt x="100791" y="97283"/>
                  </a:lnTo>
                  <a:lnTo>
                    <a:pt x="101885" y="97388"/>
                  </a:lnTo>
                  <a:lnTo>
                    <a:pt x="103040" y="97493"/>
                  </a:lnTo>
                  <a:lnTo>
                    <a:pt x="104134" y="97599"/>
                  </a:lnTo>
                  <a:lnTo>
                    <a:pt x="105167" y="97704"/>
                  </a:lnTo>
                  <a:lnTo>
                    <a:pt x="106019" y="97704"/>
                  </a:lnTo>
                  <a:lnTo>
                    <a:pt x="106505" y="97704"/>
                  </a:lnTo>
                  <a:lnTo>
                    <a:pt x="106870" y="97599"/>
                  </a:lnTo>
                  <a:lnTo>
                    <a:pt x="107295" y="97493"/>
                  </a:lnTo>
                  <a:lnTo>
                    <a:pt x="107781" y="97388"/>
                  </a:lnTo>
                  <a:lnTo>
                    <a:pt x="108329" y="97178"/>
                  </a:lnTo>
                  <a:lnTo>
                    <a:pt x="108815" y="96862"/>
                  </a:lnTo>
                  <a:lnTo>
                    <a:pt x="109240" y="96547"/>
                  </a:lnTo>
                  <a:lnTo>
                    <a:pt x="109544" y="96126"/>
                  </a:lnTo>
                  <a:lnTo>
                    <a:pt x="109727" y="95706"/>
                  </a:lnTo>
                  <a:lnTo>
                    <a:pt x="109848" y="94128"/>
                  </a:lnTo>
                  <a:lnTo>
                    <a:pt x="109788" y="91919"/>
                  </a:lnTo>
                  <a:lnTo>
                    <a:pt x="109544" y="89711"/>
                  </a:lnTo>
                  <a:lnTo>
                    <a:pt x="109240" y="88238"/>
                  </a:lnTo>
                  <a:lnTo>
                    <a:pt x="108997" y="87923"/>
                  </a:lnTo>
                  <a:lnTo>
                    <a:pt x="108693" y="87607"/>
                  </a:lnTo>
                  <a:lnTo>
                    <a:pt x="108268" y="87502"/>
                  </a:lnTo>
                  <a:lnTo>
                    <a:pt x="107903" y="87292"/>
                  </a:lnTo>
                  <a:lnTo>
                    <a:pt x="107477" y="87292"/>
                  </a:lnTo>
                  <a:lnTo>
                    <a:pt x="107174" y="87187"/>
                  </a:lnTo>
                  <a:lnTo>
                    <a:pt x="106930" y="87187"/>
                  </a:lnTo>
                  <a:lnTo>
                    <a:pt x="106870" y="87082"/>
                  </a:lnTo>
                  <a:lnTo>
                    <a:pt x="106991" y="86976"/>
                  </a:lnTo>
                  <a:lnTo>
                    <a:pt x="107234" y="86976"/>
                  </a:lnTo>
                  <a:lnTo>
                    <a:pt x="107660" y="86976"/>
                  </a:lnTo>
                  <a:lnTo>
                    <a:pt x="108146" y="86976"/>
                  </a:lnTo>
                  <a:lnTo>
                    <a:pt x="108693" y="86976"/>
                  </a:lnTo>
                  <a:lnTo>
                    <a:pt x="109180" y="86976"/>
                  </a:lnTo>
                  <a:lnTo>
                    <a:pt x="109605" y="86871"/>
                  </a:lnTo>
                  <a:lnTo>
                    <a:pt x="109970" y="86766"/>
                  </a:lnTo>
                  <a:lnTo>
                    <a:pt x="110213" y="86450"/>
                  </a:lnTo>
                  <a:lnTo>
                    <a:pt x="110395" y="85819"/>
                  </a:lnTo>
                  <a:lnTo>
                    <a:pt x="110639" y="85188"/>
                  </a:lnTo>
                  <a:lnTo>
                    <a:pt x="110821" y="84663"/>
                  </a:lnTo>
                  <a:lnTo>
                    <a:pt x="111125" y="84242"/>
                  </a:lnTo>
                  <a:lnTo>
                    <a:pt x="111368" y="83821"/>
                  </a:lnTo>
                  <a:lnTo>
                    <a:pt x="111550" y="83401"/>
                  </a:lnTo>
                  <a:lnTo>
                    <a:pt x="111611" y="82770"/>
                  </a:lnTo>
                  <a:lnTo>
                    <a:pt x="111550" y="81823"/>
                  </a:lnTo>
                  <a:lnTo>
                    <a:pt x="111368" y="80771"/>
                  </a:lnTo>
                  <a:lnTo>
                    <a:pt x="111125" y="80035"/>
                  </a:lnTo>
                  <a:lnTo>
                    <a:pt x="110821" y="79614"/>
                  </a:lnTo>
                  <a:lnTo>
                    <a:pt x="110578" y="79614"/>
                  </a:lnTo>
                  <a:lnTo>
                    <a:pt x="110274" y="79720"/>
                  </a:lnTo>
                  <a:lnTo>
                    <a:pt x="109970" y="79720"/>
                  </a:lnTo>
                  <a:lnTo>
                    <a:pt x="109909" y="79089"/>
                  </a:lnTo>
                  <a:lnTo>
                    <a:pt x="109848" y="78247"/>
                  </a:lnTo>
                  <a:lnTo>
                    <a:pt x="109605" y="77616"/>
                  </a:lnTo>
                  <a:lnTo>
                    <a:pt x="109240" y="77195"/>
                  </a:lnTo>
                  <a:lnTo>
                    <a:pt x="108754" y="76880"/>
                  </a:lnTo>
                  <a:lnTo>
                    <a:pt x="108268" y="76880"/>
                  </a:lnTo>
                  <a:lnTo>
                    <a:pt x="107842" y="77090"/>
                  </a:lnTo>
                  <a:lnTo>
                    <a:pt x="107477" y="77195"/>
                  </a:lnTo>
                  <a:lnTo>
                    <a:pt x="107234" y="76880"/>
                  </a:lnTo>
                  <a:lnTo>
                    <a:pt x="107052" y="76144"/>
                  </a:lnTo>
                  <a:lnTo>
                    <a:pt x="106930" y="75513"/>
                  </a:lnTo>
                  <a:lnTo>
                    <a:pt x="106809" y="74882"/>
                  </a:lnTo>
                  <a:lnTo>
                    <a:pt x="106809" y="74356"/>
                  </a:lnTo>
                  <a:lnTo>
                    <a:pt x="107052" y="73304"/>
                  </a:lnTo>
                  <a:lnTo>
                    <a:pt x="107538" y="71306"/>
                  </a:lnTo>
                  <a:lnTo>
                    <a:pt x="108146" y="68887"/>
                  </a:lnTo>
                  <a:lnTo>
                    <a:pt x="108511" y="66258"/>
                  </a:lnTo>
                  <a:lnTo>
                    <a:pt x="108572" y="64154"/>
                  </a:lnTo>
                  <a:lnTo>
                    <a:pt x="108389" y="61735"/>
                  </a:lnTo>
                  <a:lnTo>
                    <a:pt x="107964" y="59211"/>
                  </a:lnTo>
                  <a:lnTo>
                    <a:pt x="107356" y="56582"/>
                  </a:lnTo>
                  <a:lnTo>
                    <a:pt x="106687" y="54058"/>
                  </a:lnTo>
                  <a:lnTo>
                    <a:pt x="105958" y="51744"/>
                  </a:lnTo>
                  <a:lnTo>
                    <a:pt x="105228" y="49851"/>
                  </a:lnTo>
                  <a:lnTo>
                    <a:pt x="104560" y="48484"/>
                  </a:lnTo>
                  <a:lnTo>
                    <a:pt x="103891" y="47327"/>
                  </a:lnTo>
                  <a:lnTo>
                    <a:pt x="103283" y="46275"/>
                  </a:lnTo>
                  <a:lnTo>
                    <a:pt x="102736" y="45434"/>
                  </a:lnTo>
                  <a:lnTo>
                    <a:pt x="102310" y="44592"/>
                  </a:lnTo>
                  <a:lnTo>
                    <a:pt x="101946" y="43961"/>
                  </a:lnTo>
                  <a:lnTo>
                    <a:pt x="101642" y="43436"/>
                  </a:lnTo>
                  <a:lnTo>
                    <a:pt x="101459" y="43015"/>
                  </a:lnTo>
                  <a:lnTo>
                    <a:pt x="101338" y="42699"/>
                  </a:lnTo>
                  <a:lnTo>
                    <a:pt x="101277" y="42279"/>
                  </a:lnTo>
                  <a:lnTo>
                    <a:pt x="101155" y="41648"/>
                  </a:lnTo>
                  <a:lnTo>
                    <a:pt x="100912" y="40701"/>
                  </a:lnTo>
                  <a:lnTo>
                    <a:pt x="100608" y="39755"/>
                  </a:lnTo>
                  <a:lnTo>
                    <a:pt x="100122" y="38808"/>
                  </a:lnTo>
                  <a:lnTo>
                    <a:pt x="99514" y="37967"/>
                  </a:lnTo>
                  <a:lnTo>
                    <a:pt x="98663" y="37125"/>
                  </a:lnTo>
                  <a:lnTo>
                    <a:pt x="97569" y="36599"/>
                  </a:lnTo>
                  <a:lnTo>
                    <a:pt x="96718" y="36389"/>
                  </a:lnTo>
                  <a:lnTo>
                    <a:pt x="95927" y="36389"/>
                  </a:lnTo>
                  <a:lnTo>
                    <a:pt x="95319" y="36494"/>
                  </a:lnTo>
                  <a:lnTo>
                    <a:pt x="94712" y="36810"/>
                  </a:lnTo>
                  <a:lnTo>
                    <a:pt x="94225" y="37125"/>
                  </a:lnTo>
                  <a:lnTo>
                    <a:pt x="93739" y="37336"/>
                  </a:lnTo>
                  <a:lnTo>
                    <a:pt x="93253" y="37651"/>
                  </a:lnTo>
                  <a:lnTo>
                    <a:pt x="92766" y="37756"/>
                  </a:lnTo>
                  <a:lnTo>
                    <a:pt x="92523" y="37756"/>
                  </a:lnTo>
                  <a:lnTo>
                    <a:pt x="92098" y="37651"/>
                  </a:lnTo>
                  <a:lnTo>
                    <a:pt x="91672" y="37441"/>
                  </a:lnTo>
                  <a:lnTo>
                    <a:pt x="91125" y="37231"/>
                  </a:lnTo>
                  <a:lnTo>
                    <a:pt x="90639" y="37020"/>
                  </a:lnTo>
                  <a:lnTo>
                    <a:pt x="90152" y="36810"/>
                  </a:lnTo>
                  <a:lnTo>
                    <a:pt x="89788" y="36705"/>
                  </a:lnTo>
                  <a:lnTo>
                    <a:pt x="89484" y="36599"/>
                  </a:lnTo>
                  <a:lnTo>
                    <a:pt x="88693" y="36599"/>
                  </a:lnTo>
                  <a:lnTo>
                    <a:pt x="87903" y="36599"/>
                  </a:lnTo>
                  <a:lnTo>
                    <a:pt x="87052" y="36810"/>
                  </a:lnTo>
                  <a:lnTo>
                    <a:pt x="86201" y="36915"/>
                  </a:lnTo>
                  <a:lnTo>
                    <a:pt x="85350" y="37125"/>
                  </a:lnTo>
                  <a:lnTo>
                    <a:pt x="84499" y="37231"/>
                  </a:lnTo>
                  <a:lnTo>
                    <a:pt x="83708" y="37336"/>
                  </a:lnTo>
                  <a:lnTo>
                    <a:pt x="82918" y="37336"/>
                  </a:lnTo>
                  <a:lnTo>
                    <a:pt x="82006" y="37231"/>
                  </a:lnTo>
                  <a:lnTo>
                    <a:pt x="80791" y="36915"/>
                  </a:lnTo>
                  <a:lnTo>
                    <a:pt x="79514" y="36494"/>
                  </a:lnTo>
                  <a:lnTo>
                    <a:pt x="78237" y="36074"/>
                  </a:lnTo>
                  <a:lnTo>
                    <a:pt x="77022" y="35653"/>
                  </a:lnTo>
                  <a:lnTo>
                    <a:pt x="75988" y="35232"/>
                  </a:lnTo>
                  <a:lnTo>
                    <a:pt x="75380" y="34917"/>
                  </a:lnTo>
                  <a:lnTo>
                    <a:pt x="75137" y="34706"/>
                  </a:lnTo>
                  <a:lnTo>
                    <a:pt x="75380" y="32708"/>
                  </a:lnTo>
                  <a:lnTo>
                    <a:pt x="75502" y="28817"/>
                  </a:lnTo>
                  <a:lnTo>
                    <a:pt x="75441" y="24400"/>
                  </a:lnTo>
                  <a:lnTo>
                    <a:pt x="75137" y="21139"/>
                  </a:lnTo>
                  <a:lnTo>
                    <a:pt x="74894" y="20088"/>
                  </a:lnTo>
                  <a:lnTo>
                    <a:pt x="74651" y="18826"/>
                  </a:lnTo>
                  <a:lnTo>
                    <a:pt x="74286" y="17669"/>
                  </a:lnTo>
                  <a:lnTo>
                    <a:pt x="73921" y="16512"/>
                  </a:lnTo>
                  <a:lnTo>
                    <a:pt x="73435" y="15460"/>
                  </a:lnTo>
                  <a:lnTo>
                    <a:pt x="72888" y="14408"/>
                  </a:lnTo>
                  <a:lnTo>
                    <a:pt x="72341" y="13462"/>
                  </a:lnTo>
                  <a:lnTo>
                    <a:pt x="71733" y="12726"/>
                  </a:lnTo>
                  <a:lnTo>
                    <a:pt x="71125" y="12095"/>
                  </a:lnTo>
                  <a:lnTo>
                    <a:pt x="70517" y="11464"/>
                  </a:lnTo>
                  <a:lnTo>
                    <a:pt x="69970" y="10727"/>
                  </a:lnTo>
                  <a:lnTo>
                    <a:pt x="69423" y="10096"/>
                  </a:lnTo>
                  <a:lnTo>
                    <a:pt x="68815" y="9465"/>
                  </a:lnTo>
                  <a:lnTo>
                    <a:pt x="68146" y="8834"/>
                  </a:lnTo>
                  <a:lnTo>
                    <a:pt x="67356" y="8203"/>
                  </a:lnTo>
                  <a:lnTo>
                    <a:pt x="66444" y="7677"/>
                  </a:lnTo>
                  <a:lnTo>
                    <a:pt x="65775" y="7257"/>
                  </a:lnTo>
                  <a:lnTo>
                    <a:pt x="65228" y="6941"/>
                  </a:lnTo>
                  <a:lnTo>
                    <a:pt x="64803" y="6731"/>
                  </a:lnTo>
                  <a:lnTo>
                    <a:pt x="64377" y="6521"/>
                  </a:lnTo>
                  <a:lnTo>
                    <a:pt x="63952" y="6415"/>
                  </a:lnTo>
                  <a:lnTo>
                    <a:pt x="63465" y="6310"/>
                  </a:lnTo>
                  <a:lnTo>
                    <a:pt x="62918" y="6310"/>
                  </a:lnTo>
                  <a:lnTo>
                    <a:pt x="62250" y="6415"/>
                  </a:lnTo>
                  <a:lnTo>
                    <a:pt x="61581" y="6521"/>
                  </a:lnTo>
                  <a:lnTo>
                    <a:pt x="60912" y="6836"/>
                  </a:lnTo>
                  <a:lnTo>
                    <a:pt x="60243" y="7152"/>
                  </a:lnTo>
                  <a:lnTo>
                    <a:pt x="59514" y="7467"/>
                  </a:lnTo>
                  <a:lnTo>
                    <a:pt x="58906" y="7888"/>
                  </a:lnTo>
                  <a:lnTo>
                    <a:pt x="58298" y="8309"/>
                  </a:lnTo>
                  <a:lnTo>
                    <a:pt x="57751" y="8624"/>
                  </a:lnTo>
                  <a:lnTo>
                    <a:pt x="57325" y="8940"/>
                  </a:lnTo>
                  <a:lnTo>
                    <a:pt x="57143" y="8940"/>
                  </a:lnTo>
                  <a:lnTo>
                    <a:pt x="57022" y="8729"/>
                  </a:lnTo>
                  <a:lnTo>
                    <a:pt x="56839" y="8414"/>
                  </a:lnTo>
                  <a:lnTo>
                    <a:pt x="56718" y="8098"/>
                  </a:lnTo>
                  <a:lnTo>
                    <a:pt x="56474" y="7572"/>
                  </a:lnTo>
                  <a:lnTo>
                    <a:pt x="56170" y="6941"/>
                  </a:lnTo>
                  <a:lnTo>
                    <a:pt x="55806" y="6205"/>
                  </a:lnTo>
                  <a:lnTo>
                    <a:pt x="55319" y="5364"/>
                  </a:lnTo>
                  <a:lnTo>
                    <a:pt x="54772" y="4522"/>
                  </a:lnTo>
                  <a:lnTo>
                    <a:pt x="54164" y="3681"/>
                  </a:lnTo>
                  <a:lnTo>
                    <a:pt x="53557" y="2840"/>
                  </a:lnTo>
                  <a:lnTo>
                    <a:pt x="52888" y="2209"/>
                  </a:lnTo>
                  <a:lnTo>
                    <a:pt x="52037" y="1472"/>
                  </a:lnTo>
                  <a:lnTo>
                    <a:pt x="51186" y="947"/>
                  </a:lnTo>
                  <a:lnTo>
                    <a:pt x="50335" y="421"/>
                  </a:lnTo>
                  <a:lnTo>
                    <a:pt x="49423" y="105"/>
                  </a:lnTo>
                  <a:lnTo>
                    <a:pt x="48572" y="0"/>
                  </a:lnTo>
                  <a:lnTo>
                    <a:pt x="47660" y="0"/>
                  </a:lnTo>
                  <a:lnTo>
                    <a:pt x="46748" y="105"/>
                  </a:lnTo>
                  <a:lnTo>
                    <a:pt x="45775" y="316"/>
                  </a:lnTo>
                  <a:lnTo>
                    <a:pt x="45107" y="526"/>
                  </a:lnTo>
                  <a:lnTo>
                    <a:pt x="44195" y="841"/>
                  </a:lnTo>
                  <a:lnTo>
                    <a:pt x="43101" y="1157"/>
                  </a:lnTo>
                  <a:lnTo>
                    <a:pt x="42006" y="1578"/>
                  </a:lnTo>
                  <a:lnTo>
                    <a:pt x="40791" y="1998"/>
                  </a:lnTo>
                  <a:lnTo>
                    <a:pt x="39696" y="2524"/>
                  </a:lnTo>
                  <a:lnTo>
                    <a:pt x="38724" y="3050"/>
                  </a:lnTo>
                  <a:lnTo>
                    <a:pt x="37873" y="3681"/>
                  </a:lnTo>
                  <a:lnTo>
                    <a:pt x="36596" y="5153"/>
                  </a:lnTo>
                  <a:lnTo>
                    <a:pt x="35502" y="6731"/>
                  </a:lnTo>
                  <a:lnTo>
                    <a:pt x="34651" y="8519"/>
                  </a:lnTo>
                  <a:lnTo>
                    <a:pt x="33982" y="10307"/>
                  </a:lnTo>
                  <a:lnTo>
                    <a:pt x="33496" y="12095"/>
                  </a:lnTo>
                  <a:lnTo>
                    <a:pt x="33131" y="13567"/>
                  </a:lnTo>
                  <a:lnTo>
                    <a:pt x="32827" y="14829"/>
                  </a:lnTo>
                  <a:lnTo>
                    <a:pt x="32645" y="15670"/>
                  </a:lnTo>
                  <a:lnTo>
                    <a:pt x="32219" y="19246"/>
                  </a:lnTo>
                  <a:lnTo>
                    <a:pt x="32280" y="22927"/>
                  </a:lnTo>
                  <a:lnTo>
                    <a:pt x="32462" y="25977"/>
                  </a:lnTo>
                  <a:lnTo>
                    <a:pt x="32401" y="27344"/>
                  </a:lnTo>
                  <a:lnTo>
                    <a:pt x="32158" y="27660"/>
                  </a:lnTo>
                  <a:lnTo>
                    <a:pt x="31672" y="28081"/>
                  </a:lnTo>
                  <a:lnTo>
                    <a:pt x="31125" y="28606"/>
                  </a:lnTo>
                  <a:lnTo>
                    <a:pt x="30456" y="29238"/>
                  </a:lnTo>
                  <a:lnTo>
                    <a:pt x="29727" y="29763"/>
                  </a:lnTo>
                  <a:lnTo>
                    <a:pt x="29058" y="30289"/>
                  </a:lnTo>
                  <a:lnTo>
                    <a:pt x="28389" y="30710"/>
                  </a:lnTo>
                  <a:lnTo>
                    <a:pt x="27903" y="30920"/>
                  </a:lnTo>
                  <a:lnTo>
                    <a:pt x="27538" y="30920"/>
                  </a:lnTo>
                  <a:lnTo>
                    <a:pt x="26991" y="30815"/>
                  </a:lnTo>
                  <a:lnTo>
                    <a:pt x="26262" y="30710"/>
                  </a:lnTo>
                  <a:lnTo>
                    <a:pt x="25411" y="30605"/>
                  </a:lnTo>
                  <a:lnTo>
                    <a:pt x="24499" y="30500"/>
                  </a:lnTo>
                  <a:lnTo>
                    <a:pt x="23587" y="30394"/>
                  </a:lnTo>
                  <a:lnTo>
                    <a:pt x="22675" y="30500"/>
                  </a:lnTo>
                  <a:lnTo>
                    <a:pt x="21763" y="30605"/>
                  </a:lnTo>
                  <a:lnTo>
                    <a:pt x="21094" y="30815"/>
                  </a:lnTo>
                  <a:lnTo>
                    <a:pt x="20426" y="31025"/>
                  </a:lnTo>
                  <a:lnTo>
                    <a:pt x="19818" y="31341"/>
                  </a:lnTo>
                  <a:lnTo>
                    <a:pt x="19271" y="31656"/>
                  </a:lnTo>
                  <a:lnTo>
                    <a:pt x="18784" y="31972"/>
                  </a:lnTo>
                  <a:lnTo>
                    <a:pt x="18420" y="32182"/>
                  </a:lnTo>
                  <a:lnTo>
                    <a:pt x="18177" y="32287"/>
                  </a:lnTo>
                  <a:lnTo>
                    <a:pt x="18055" y="32393"/>
                  </a:lnTo>
                  <a:lnTo>
                    <a:pt x="17386" y="32287"/>
                  </a:lnTo>
                  <a:lnTo>
                    <a:pt x="16718" y="32287"/>
                  </a:lnTo>
                  <a:lnTo>
                    <a:pt x="16049" y="32498"/>
                  </a:lnTo>
                  <a:lnTo>
                    <a:pt x="15380" y="32813"/>
                  </a:lnTo>
                  <a:lnTo>
                    <a:pt x="14651" y="33234"/>
                  </a:lnTo>
                  <a:lnTo>
                    <a:pt x="13921" y="33760"/>
                  </a:lnTo>
                  <a:lnTo>
                    <a:pt x="13192" y="34391"/>
                  </a:lnTo>
                  <a:lnTo>
                    <a:pt x="12462" y="35127"/>
                  </a:lnTo>
                  <a:lnTo>
                    <a:pt x="11976" y="35548"/>
                  </a:lnTo>
                  <a:lnTo>
                    <a:pt x="11368" y="35968"/>
                  </a:lnTo>
                  <a:lnTo>
                    <a:pt x="10760" y="36389"/>
                  </a:lnTo>
                  <a:lnTo>
                    <a:pt x="10213" y="36705"/>
                  </a:lnTo>
                  <a:lnTo>
                    <a:pt x="9605" y="37020"/>
                  </a:lnTo>
                  <a:lnTo>
                    <a:pt x="9119" y="37336"/>
                  </a:lnTo>
                  <a:lnTo>
                    <a:pt x="8754" y="37546"/>
                  </a:lnTo>
                  <a:lnTo>
                    <a:pt x="8450" y="37756"/>
                  </a:lnTo>
                  <a:lnTo>
                    <a:pt x="7477" y="38598"/>
                  </a:lnTo>
                  <a:lnTo>
                    <a:pt x="6505" y="39649"/>
                  </a:lnTo>
                  <a:lnTo>
                    <a:pt x="5593" y="40911"/>
                  </a:lnTo>
                  <a:lnTo>
                    <a:pt x="4681" y="42384"/>
                  </a:lnTo>
                  <a:lnTo>
                    <a:pt x="3891" y="43856"/>
                  </a:lnTo>
                  <a:lnTo>
                    <a:pt x="3222" y="45539"/>
                  </a:lnTo>
                  <a:lnTo>
                    <a:pt x="2675" y="47117"/>
                  </a:lnTo>
                  <a:lnTo>
                    <a:pt x="2371" y="48694"/>
                  </a:lnTo>
                  <a:lnTo>
                    <a:pt x="2006" y="52480"/>
                  </a:lnTo>
                  <a:lnTo>
                    <a:pt x="1642" y="57423"/>
                  </a:lnTo>
                  <a:lnTo>
                    <a:pt x="1459" y="62156"/>
                  </a:lnTo>
                  <a:lnTo>
                    <a:pt x="1520" y="64680"/>
                  </a:lnTo>
                  <a:lnTo>
                    <a:pt x="1520" y="65101"/>
                  </a:lnTo>
                  <a:lnTo>
                    <a:pt x="1398" y="65627"/>
                  </a:lnTo>
                  <a:lnTo>
                    <a:pt x="1094" y="66047"/>
                  </a:lnTo>
                  <a:lnTo>
                    <a:pt x="608" y="66363"/>
                  </a:lnTo>
                  <a:lnTo>
                    <a:pt x="183" y="69518"/>
                  </a:lnTo>
                  <a:lnTo>
                    <a:pt x="0" y="75933"/>
                  </a:lnTo>
                  <a:lnTo>
                    <a:pt x="122" y="82349"/>
                  </a:lnTo>
                  <a:lnTo>
                    <a:pt x="608" y="85504"/>
                  </a:lnTo>
                  <a:lnTo>
                    <a:pt x="912" y="85609"/>
                  </a:lnTo>
                  <a:lnTo>
                    <a:pt x="1581" y="85609"/>
                  </a:lnTo>
                  <a:lnTo>
                    <a:pt x="2493" y="85504"/>
                  </a:lnTo>
                  <a:lnTo>
                    <a:pt x="3587" y="85399"/>
                  </a:lnTo>
                  <a:lnTo>
                    <a:pt x="4924" y="85294"/>
                  </a:lnTo>
                  <a:lnTo>
                    <a:pt x="6383" y="85083"/>
                  </a:lnTo>
                  <a:lnTo>
                    <a:pt x="7903" y="84873"/>
                  </a:lnTo>
                  <a:lnTo>
                    <a:pt x="9423" y="84663"/>
                  </a:lnTo>
                  <a:lnTo>
                    <a:pt x="11003" y="84452"/>
                  </a:lnTo>
                  <a:lnTo>
                    <a:pt x="12523" y="84242"/>
                  </a:lnTo>
                  <a:lnTo>
                    <a:pt x="13921" y="84137"/>
                  </a:lnTo>
                  <a:lnTo>
                    <a:pt x="15198" y="83926"/>
                  </a:lnTo>
                  <a:lnTo>
                    <a:pt x="16292" y="83821"/>
                  </a:lnTo>
                  <a:lnTo>
                    <a:pt x="17143" y="83716"/>
                  </a:lnTo>
                  <a:lnTo>
                    <a:pt x="17751" y="83716"/>
                  </a:lnTo>
                  <a:lnTo>
                    <a:pt x="17994" y="83716"/>
                  </a:lnTo>
                  <a:lnTo>
                    <a:pt x="18237" y="83611"/>
                  </a:lnTo>
                  <a:lnTo>
                    <a:pt x="18541" y="82980"/>
                  </a:lnTo>
                  <a:lnTo>
                    <a:pt x="18845" y="82033"/>
                  </a:lnTo>
                  <a:lnTo>
                    <a:pt x="19149" y="80876"/>
                  </a:lnTo>
                  <a:lnTo>
                    <a:pt x="19271" y="79509"/>
                  </a:lnTo>
                  <a:lnTo>
                    <a:pt x="19271" y="77932"/>
                  </a:lnTo>
                  <a:lnTo>
                    <a:pt x="18967" y="76354"/>
                  </a:lnTo>
                  <a:lnTo>
                    <a:pt x="18420" y="74777"/>
                  </a:lnTo>
                  <a:lnTo>
                    <a:pt x="19149" y="75513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18" name="Shape 368"/>
            <p:cNvSpPr>
              <a:spLocks/>
            </p:cNvSpPr>
            <p:nvPr/>
          </p:nvSpPr>
          <p:spPr bwMode="auto">
            <a:xfrm>
              <a:off x="1627650" y="255025"/>
              <a:ext cx="264450" cy="604750"/>
            </a:xfrm>
            <a:custGeom>
              <a:avLst/>
              <a:gdLst>
                <a:gd name="T0" fmla="*/ 0 w 10578"/>
                <a:gd name="T1" fmla="*/ 0 h 24190"/>
                <a:gd name="T2" fmla="*/ 10578 w 10578"/>
                <a:gd name="T3" fmla="*/ 24190 h 24190"/>
              </a:gdLst>
              <a:ahLst/>
              <a:cxnLst>
                <a:cxn ang="0">
                  <a:pos x="8572" y="18195"/>
                </a:cxn>
                <a:cxn ang="0">
                  <a:pos x="9180" y="18826"/>
                </a:cxn>
                <a:cxn ang="0">
                  <a:pos x="9727" y="19457"/>
                </a:cxn>
                <a:cxn ang="0">
                  <a:pos x="10213" y="20193"/>
                </a:cxn>
                <a:cxn ang="0">
                  <a:pos x="10578" y="21140"/>
                </a:cxn>
                <a:cxn ang="0">
                  <a:pos x="9666" y="20930"/>
                </a:cxn>
                <a:cxn ang="0">
                  <a:pos x="8815" y="19878"/>
                </a:cxn>
                <a:cxn ang="0">
                  <a:pos x="7721" y="19352"/>
                </a:cxn>
                <a:cxn ang="0">
                  <a:pos x="6627" y="18931"/>
                </a:cxn>
                <a:cxn ang="0">
                  <a:pos x="5411" y="18826"/>
                </a:cxn>
                <a:cxn ang="0">
                  <a:pos x="3830" y="19037"/>
                </a:cxn>
                <a:cxn ang="0">
                  <a:pos x="3101" y="19562"/>
                </a:cxn>
                <a:cxn ang="0">
                  <a:pos x="2493" y="20088"/>
                </a:cxn>
                <a:cxn ang="0">
                  <a:pos x="2067" y="20614"/>
                </a:cxn>
                <a:cxn ang="0">
                  <a:pos x="1703" y="21035"/>
                </a:cxn>
                <a:cxn ang="0">
                  <a:pos x="2310" y="21035"/>
                </a:cxn>
                <a:cxn ang="0">
                  <a:pos x="2918" y="20719"/>
                </a:cxn>
                <a:cxn ang="0">
                  <a:pos x="3465" y="20404"/>
                </a:cxn>
                <a:cxn ang="0">
                  <a:pos x="4073" y="20299"/>
                </a:cxn>
                <a:cxn ang="0">
                  <a:pos x="4438" y="20404"/>
                </a:cxn>
                <a:cxn ang="0">
                  <a:pos x="5228" y="20719"/>
                </a:cxn>
                <a:cxn ang="0">
                  <a:pos x="6140" y="21350"/>
                </a:cxn>
                <a:cxn ang="0">
                  <a:pos x="6870" y="22297"/>
                </a:cxn>
                <a:cxn ang="0">
                  <a:pos x="6870" y="23349"/>
                </a:cxn>
                <a:cxn ang="0">
                  <a:pos x="6505" y="23874"/>
                </a:cxn>
                <a:cxn ang="0">
                  <a:pos x="6383" y="23769"/>
                </a:cxn>
                <a:cxn ang="0">
                  <a:pos x="6201" y="23454"/>
                </a:cxn>
                <a:cxn ang="0">
                  <a:pos x="6201" y="22717"/>
                </a:cxn>
                <a:cxn ang="0">
                  <a:pos x="5775" y="21876"/>
                </a:cxn>
                <a:cxn ang="0">
                  <a:pos x="5046" y="21245"/>
                </a:cxn>
                <a:cxn ang="0">
                  <a:pos x="4377" y="21035"/>
                </a:cxn>
                <a:cxn ang="0">
                  <a:pos x="3161" y="21245"/>
                </a:cxn>
                <a:cxn ang="0">
                  <a:pos x="2128" y="21876"/>
                </a:cxn>
                <a:cxn ang="0">
                  <a:pos x="1216" y="22823"/>
                </a:cxn>
                <a:cxn ang="0">
                  <a:pos x="426" y="24190"/>
                </a:cxn>
                <a:cxn ang="0">
                  <a:pos x="426" y="23243"/>
                </a:cxn>
                <a:cxn ang="0">
                  <a:pos x="912" y="22086"/>
                </a:cxn>
                <a:cxn ang="0">
                  <a:pos x="973" y="21561"/>
                </a:cxn>
                <a:cxn ang="0">
                  <a:pos x="547" y="20930"/>
                </a:cxn>
                <a:cxn ang="0">
                  <a:pos x="791" y="20088"/>
                </a:cxn>
                <a:cxn ang="0">
                  <a:pos x="1642" y="19352"/>
                </a:cxn>
                <a:cxn ang="0">
                  <a:pos x="2493" y="18826"/>
                </a:cxn>
                <a:cxn ang="0">
                  <a:pos x="3344" y="18300"/>
                </a:cxn>
                <a:cxn ang="0">
                  <a:pos x="1946" y="1"/>
                </a:cxn>
              </a:cxnLst>
              <a:rect l="T0" t="T1" r="T2" b="T3"/>
              <a:pathLst>
                <a:path w="10578" h="24190" extrusionOk="0">
                  <a:moveTo>
                    <a:pt x="6930" y="1"/>
                  </a:moveTo>
                  <a:lnTo>
                    <a:pt x="8572" y="18195"/>
                  </a:lnTo>
                  <a:lnTo>
                    <a:pt x="8876" y="18511"/>
                  </a:lnTo>
                  <a:lnTo>
                    <a:pt x="9180" y="18826"/>
                  </a:lnTo>
                  <a:lnTo>
                    <a:pt x="9423" y="19142"/>
                  </a:lnTo>
                  <a:lnTo>
                    <a:pt x="9727" y="19457"/>
                  </a:lnTo>
                  <a:lnTo>
                    <a:pt x="10031" y="19773"/>
                  </a:lnTo>
                  <a:lnTo>
                    <a:pt x="10213" y="20193"/>
                  </a:lnTo>
                  <a:lnTo>
                    <a:pt x="10456" y="20614"/>
                  </a:lnTo>
                  <a:lnTo>
                    <a:pt x="10578" y="21140"/>
                  </a:lnTo>
                  <a:lnTo>
                    <a:pt x="10092" y="21245"/>
                  </a:lnTo>
                  <a:lnTo>
                    <a:pt x="9666" y="20930"/>
                  </a:lnTo>
                  <a:lnTo>
                    <a:pt x="9241" y="20299"/>
                  </a:lnTo>
                  <a:lnTo>
                    <a:pt x="8815" y="19878"/>
                  </a:lnTo>
                  <a:lnTo>
                    <a:pt x="8207" y="19562"/>
                  </a:lnTo>
                  <a:lnTo>
                    <a:pt x="7721" y="19352"/>
                  </a:lnTo>
                  <a:lnTo>
                    <a:pt x="7174" y="19037"/>
                  </a:lnTo>
                  <a:lnTo>
                    <a:pt x="6627" y="18931"/>
                  </a:lnTo>
                  <a:lnTo>
                    <a:pt x="6079" y="18826"/>
                  </a:lnTo>
                  <a:lnTo>
                    <a:pt x="5411" y="18826"/>
                  </a:lnTo>
                  <a:lnTo>
                    <a:pt x="4681" y="18826"/>
                  </a:lnTo>
                  <a:lnTo>
                    <a:pt x="3830" y="19037"/>
                  </a:lnTo>
                  <a:lnTo>
                    <a:pt x="3465" y="19247"/>
                  </a:lnTo>
                  <a:lnTo>
                    <a:pt x="3101" y="19562"/>
                  </a:lnTo>
                  <a:lnTo>
                    <a:pt x="2797" y="19773"/>
                  </a:lnTo>
                  <a:lnTo>
                    <a:pt x="2493" y="20088"/>
                  </a:lnTo>
                  <a:lnTo>
                    <a:pt x="2250" y="20299"/>
                  </a:lnTo>
                  <a:lnTo>
                    <a:pt x="2067" y="20614"/>
                  </a:lnTo>
                  <a:lnTo>
                    <a:pt x="1885" y="20824"/>
                  </a:lnTo>
                  <a:lnTo>
                    <a:pt x="1703" y="21035"/>
                  </a:lnTo>
                  <a:lnTo>
                    <a:pt x="2006" y="21035"/>
                  </a:lnTo>
                  <a:lnTo>
                    <a:pt x="2310" y="21035"/>
                  </a:lnTo>
                  <a:lnTo>
                    <a:pt x="2614" y="20824"/>
                  </a:lnTo>
                  <a:lnTo>
                    <a:pt x="2918" y="20719"/>
                  </a:lnTo>
                  <a:lnTo>
                    <a:pt x="3161" y="20509"/>
                  </a:lnTo>
                  <a:lnTo>
                    <a:pt x="3465" y="20404"/>
                  </a:lnTo>
                  <a:lnTo>
                    <a:pt x="3769" y="20299"/>
                  </a:lnTo>
                  <a:lnTo>
                    <a:pt x="4073" y="20299"/>
                  </a:lnTo>
                  <a:lnTo>
                    <a:pt x="4134" y="20299"/>
                  </a:lnTo>
                  <a:lnTo>
                    <a:pt x="4438" y="20404"/>
                  </a:lnTo>
                  <a:lnTo>
                    <a:pt x="4742" y="20509"/>
                  </a:lnTo>
                  <a:lnTo>
                    <a:pt x="5228" y="20719"/>
                  </a:lnTo>
                  <a:lnTo>
                    <a:pt x="5654" y="20930"/>
                  </a:lnTo>
                  <a:lnTo>
                    <a:pt x="6140" y="21350"/>
                  </a:lnTo>
                  <a:lnTo>
                    <a:pt x="6566" y="21771"/>
                  </a:lnTo>
                  <a:lnTo>
                    <a:pt x="6870" y="22297"/>
                  </a:lnTo>
                  <a:lnTo>
                    <a:pt x="6870" y="22823"/>
                  </a:lnTo>
                  <a:lnTo>
                    <a:pt x="6870" y="23349"/>
                  </a:lnTo>
                  <a:lnTo>
                    <a:pt x="6809" y="23769"/>
                  </a:lnTo>
                  <a:lnTo>
                    <a:pt x="6505" y="23874"/>
                  </a:lnTo>
                  <a:lnTo>
                    <a:pt x="6444" y="23874"/>
                  </a:lnTo>
                  <a:lnTo>
                    <a:pt x="6383" y="23769"/>
                  </a:lnTo>
                  <a:lnTo>
                    <a:pt x="6262" y="23664"/>
                  </a:lnTo>
                  <a:lnTo>
                    <a:pt x="6201" y="23454"/>
                  </a:lnTo>
                  <a:lnTo>
                    <a:pt x="6323" y="23033"/>
                  </a:lnTo>
                  <a:lnTo>
                    <a:pt x="6201" y="22717"/>
                  </a:lnTo>
                  <a:lnTo>
                    <a:pt x="6019" y="22297"/>
                  </a:lnTo>
                  <a:lnTo>
                    <a:pt x="5775" y="21876"/>
                  </a:lnTo>
                  <a:lnTo>
                    <a:pt x="5411" y="21561"/>
                  </a:lnTo>
                  <a:lnTo>
                    <a:pt x="5046" y="21245"/>
                  </a:lnTo>
                  <a:lnTo>
                    <a:pt x="4681" y="21140"/>
                  </a:lnTo>
                  <a:lnTo>
                    <a:pt x="4377" y="21035"/>
                  </a:lnTo>
                  <a:lnTo>
                    <a:pt x="3769" y="21140"/>
                  </a:lnTo>
                  <a:lnTo>
                    <a:pt x="3161" y="21245"/>
                  </a:lnTo>
                  <a:lnTo>
                    <a:pt x="2614" y="21561"/>
                  </a:lnTo>
                  <a:lnTo>
                    <a:pt x="2128" y="21876"/>
                  </a:lnTo>
                  <a:lnTo>
                    <a:pt x="1642" y="22297"/>
                  </a:lnTo>
                  <a:lnTo>
                    <a:pt x="1216" y="22823"/>
                  </a:lnTo>
                  <a:lnTo>
                    <a:pt x="791" y="23454"/>
                  </a:lnTo>
                  <a:lnTo>
                    <a:pt x="426" y="24190"/>
                  </a:lnTo>
                  <a:lnTo>
                    <a:pt x="0" y="23454"/>
                  </a:lnTo>
                  <a:lnTo>
                    <a:pt x="426" y="23243"/>
                  </a:lnTo>
                  <a:lnTo>
                    <a:pt x="669" y="22717"/>
                  </a:lnTo>
                  <a:lnTo>
                    <a:pt x="912" y="22086"/>
                  </a:lnTo>
                  <a:lnTo>
                    <a:pt x="1277" y="21666"/>
                  </a:lnTo>
                  <a:lnTo>
                    <a:pt x="973" y="21561"/>
                  </a:lnTo>
                  <a:lnTo>
                    <a:pt x="730" y="21350"/>
                  </a:lnTo>
                  <a:lnTo>
                    <a:pt x="547" y="20930"/>
                  </a:lnTo>
                  <a:lnTo>
                    <a:pt x="426" y="20509"/>
                  </a:lnTo>
                  <a:lnTo>
                    <a:pt x="791" y="20088"/>
                  </a:lnTo>
                  <a:lnTo>
                    <a:pt x="1216" y="19668"/>
                  </a:lnTo>
                  <a:lnTo>
                    <a:pt x="1642" y="19352"/>
                  </a:lnTo>
                  <a:lnTo>
                    <a:pt x="2067" y="19037"/>
                  </a:lnTo>
                  <a:lnTo>
                    <a:pt x="2493" y="18826"/>
                  </a:lnTo>
                  <a:lnTo>
                    <a:pt x="2918" y="18511"/>
                  </a:lnTo>
                  <a:lnTo>
                    <a:pt x="3344" y="18300"/>
                  </a:lnTo>
                  <a:lnTo>
                    <a:pt x="3769" y="17985"/>
                  </a:lnTo>
                  <a:lnTo>
                    <a:pt x="1946" y="1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19" name="Shape 369"/>
            <p:cNvSpPr>
              <a:spLocks/>
            </p:cNvSpPr>
            <p:nvPr/>
          </p:nvSpPr>
          <p:spPr bwMode="auto">
            <a:xfrm>
              <a:off x="1696025" y="244500"/>
              <a:ext cx="124650" cy="460150"/>
            </a:xfrm>
            <a:custGeom>
              <a:avLst/>
              <a:gdLst>
                <a:gd name="T0" fmla="*/ 0 w 4986"/>
                <a:gd name="T1" fmla="*/ 0 h 18406"/>
                <a:gd name="T2" fmla="*/ 4986 w 4986"/>
                <a:gd name="T3" fmla="*/ 18406 h 18406"/>
              </a:gdLst>
              <a:ahLst/>
              <a:cxnLst>
                <a:cxn ang="0">
                  <a:pos x="1" y="106"/>
                </a:cxn>
                <a:cxn ang="0">
                  <a:pos x="1825" y="18301"/>
                </a:cxn>
                <a:cxn ang="0">
                  <a:pos x="2250" y="18090"/>
                </a:cxn>
                <a:cxn ang="0">
                  <a:pos x="2615" y="17985"/>
                </a:cxn>
                <a:cxn ang="0">
                  <a:pos x="3040" y="17985"/>
                </a:cxn>
                <a:cxn ang="0">
                  <a:pos x="3405" y="17985"/>
                </a:cxn>
                <a:cxn ang="0">
                  <a:pos x="3831" y="17985"/>
                </a:cxn>
                <a:cxn ang="0">
                  <a:pos x="4195" y="18090"/>
                </a:cxn>
                <a:cxn ang="0">
                  <a:pos x="4621" y="18301"/>
                </a:cxn>
                <a:cxn ang="0">
                  <a:pos x="4986" y="18406"/>
                </a:cxn>
                <a:cxn ang="0">
                  <a:pos x="3405" y="1"/>
                </a:cxn>
                <a:cxn ang="0">
                  <a:pos x="1" y="106"/>
                </a:cxn>
              </a:cxnLst>
              <a:rect l="T0" t="T1" r="T2" b="T3"/>
              <a:pathLst>
                <a:path w="4986" h="18406" extrusionOk="0">
                  <a:moveTo>
                    <a:pt x="1" y="106"/>
                  </a:moveTo>
                  <a:lnTo>
                    <a:pt x="1825" y="18301"/>
                  </a:lnTo>
                  <a:lnTo>
                    <a:pt x="2250" y="18090"/>
                  </a:lnTo>
                  <a:lnTo>
                    <a:pt x="2615" y="17985"/>
                  </a:lnTo>
                  <a:lnTo>
                    <a:pt x="3040" y="17985"/>
                  </a:lnTo>
                  <a:lnTo>
                    <a:pt x="3405" y="17985"/>
                  </a:lnTo>
                  <a:lnTo>
                    <a:pt x="3831" y="17985"/>
                  </a:lnTo>
                  <a:lnTo>
                    <a:pt x="4195" y="18090"/>
                  </a:lnTo>
                  <a:lnTo>
                    <a:pt x="4621" y="18301"/>
                  </a:lnTo>
                  <a:lnTo>
                    <a:pt x="4986" y="18406"/>
                  </a:lnTo>
                  <a:lnTo>
                    <a:pt x="3405" y="1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FFB22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0" name="Shape 370"/>
            <p:cNvSpPr>
              <a:spLocks/>
            </p:cNvSpPr>
            <p:nvPr/>
          </p:nvSpPr>
          <p:spPr bwMode="auto">
            <a:xfrm>
              <a:off x="960475" y="163000"/>
              <a:ext cx="424025" cy="404925"/>
            </a:xfrm>
            <a:custGeom>
              <a:avLst/>
              <a:gdLst>
                <a:gd name="T0" fmla="*/ 0 w 16961"/>
                <a:gd name="T1" fmla="*/ 0 h 16197"/>
                <a:gd name="T2" fmla="*/ 16961 w 16961"/>
                <a:gd name="T3" fmla="*/ 16197 h 16197"/>
              </a:gdLst>
              <a:ahLst/>
              <a:cxnLst>
                <a:cxn ang="0">
                  <a:pos x="16961" y="737"/>
                </a:cxn>
                <a:cxn ang="0">
                  <a:pos x="15928" y="1683"/>
                </a:cxn>
                <a:cxn ang="0">
                  <a:pos x="14894" y="2525"/>
                </a:cxn>
                <a:cxn ang="0">
                  <a:pos x="13861" y="3471"/>
                </a:cxn>
                <a:cxn ang="0">
                  <a:pos x="12827" y="4313"/>
                </a:cxn>
                <a:cxn ang="0">
                  <a:pos x="11794" y="5154"/>
                </a:cxn>
                <a:cxn ang="0">
                  <a:pos x="10821" y="6101"/>
                </a:cxn>
                <a:cxn ang="0">
                  <a:pos x="9788" y="6942"/>
                </a:cxn>
                <a:cxn ang="0">
                  <a:pos x="8754" y="7783"/>
                </a:cxn>
                <a:cxn ang="0">
                  <a:pos x="7782" y="8730"/>
                </a:cxn>
                <a:cxn ang="0">
                  <a:pos x="6748" y="9676"/>
                </a:cxn>
                <a:cxn ang="0">
                  <a:pos x="5654" y="10623"/>
                </a:cxn>
                <a:cxn ang="0">
                  <a:pos x="4621" y="11675"/>
                </a:cxn>
                <a:cxn ang="0">
                  <a:pos x="3526" y="12726"/>
                </a:cxn>
                <a:cxn ang="0">
                  <a:pos x="2432" y="13883"/>
                </a:cxn>
                <a:cxn ang="0">
                  <a:pos x="1338" y="14935"/>
                </a:cxn>
                <a:cxn ang="0">
                  <a:pos x="183" y="16197"/>
                </a:cxn>
                <a:cxn ang="0">
                  <a:pos x="61" y="15987"/>
                </a:cxn>
                <a:cxn ang="0">
                  <a:pos x="0" y="15671"/>
                </a:cxn>
                <a:cxn ang="0">
                  <a:pos x="0" y="15461"/>
                </a:cxn>
                <a:cxn ang="0">
                  <a:pos x="0" y="15250"/>
                </a:cxn>
                <a:cxn ang="0">
                  <a:pos x="183" y="15040"/>
                </a:cxn>
                <a:cxn ang="0">
                  <a:pos x="669" y="14619"/>
                </a:cxn>
                <a:cxn ang="0">
                  <a:pos x="1399" y="13883"/>
                </a:cxn>
                <a:cxn ang="0">
                  <a:pos x="2371" y="12937"/>
                </a:cxn>
                <a:cxn ang="0">
                  <a:pos x="3526" y="11780"/>
                </a:cxn>
                <a:cxn ang="0">
                  <a:pos x="4864" y="10518"/>
                </a:cxn>
                <a:cxn ang="0">
                  <a:pos x="6262" y="9150"/>
                </a:cxn>
                <a:cxn ang="0">
                  <a:pos x="7721" y="7783"/>
                </a:cxn>
                <a:cxn ang="0">
                  <a:pos x="9241" y="6311"/>
                </a:cxn>
                <a:cxn ang="0">
                  <a:pos x="10700" y="4944"/>
                </a:cxn>
                <a:cxn ang="0">
                  <a:pos x="12159" y="3682"/>
                </a:cxn>
                <a:cxn ang="0">
                  <a:pos x="13435" y="2525"/>
                </a:cxn>
                <a:cxn ang="0">
                  <a:pos x="14651" y="1473"/>
                </a:cxn>
                <a:cxn ang="0">
                  <a:pos x="15684" y="737"/>
                </a:cxn>
                <a:cxn ang="0">
                  <a:pos x="16414" y="211"/>
                </a:cxn>
                <a:cxn ang="0">
                  <a:pos x="16961" y="1"/>
                </a:cxn>
                <a:cxn ang="0">
                  <a:pos x="16961" y="737"/>
                </a:cxn>
              </a:cxnLst>
              <a:rect l="T0" t="T1" r="T2" b="T3"/>
              <a:pathLst>
                <a:path w="16961" h="16197" extrusionOk="0">
                  <a:moveTo>
                    <a:pt x="16961" y="737"/>
                  </a:moveTo>
                  <a:lnTo>
                    <a:pt x="15928" y="1683"/>
                  </a:lnTo>
                  <a:lnTo>
                    <a:pt x="14894" y="2525"/>
                  </a:lnTo>
                  <a:lnTo>
                    <a:pt x="13861" y="3471"/>
                  </a:lnTo>
                  <a:lnTo>
                    <a:pt x="12827" y="4313"/>
                  </a:lnTo>
                  <a:lnTo>
                    <a:pt x="11794" y="5154"/>
                  </a:lnTo>
                  <a:lnTo>
                    <a:pt x="10821" y="6101"/>
                  </a:lnTo>
                  <a:lnTo>
                    <a:pt x="9788" y="6942"/>
                  </a:lnTo>
                  <a:lnTo>
                    <a:pt x="8754" y="7783"/>
                  </a:lnTo>
                  <a:lnTo>
                    <a:pt x="7782" y="8730"/>
                  </a:lnTo>
                  <a:lnTo>
                    <a:pt x="6748" y="9676"/>
                  </a:lnTo>
                  <a:lnTo>
                    <a:pt x="5654" y="10623"/>
                  </a:lnTo>
                  <a:lnTo>
                    <a:pt x="4621" y="11675"/>
                  </a:lnTo>
                  <a:lnTo>
                    <a:pt x="3526" y="12726"/>
                  </a:lnTo>
                  <a:lnTo>
                    <a:pt x="2432" y="13883"/>
                  </a:lnTo>
                  <a:lnTo>
                    <a:pt x="1338" y="14935"/>
                  </a:lnTo>
                  <a:lnTo>
                    <a:pt x="183" y="16197"/>
                  </a:lnTo>
                  <a:lnTo>
                    <a:pt x="61" y="15987"/>
                  </a:lnTo>
                  <a:lnTo>
                    <a:pt x="0" y="15671"/>
                  </a:lnTo>
                  <a:lnTo>
                    <a:pt x="0" y="15461"/>
                  </a:lnTo>
                  <a:lnTo>
                    <a:pt x="0" y="15250"/>
                  </a:lnTo>
                  <a:lnTo>
                    <a:pt x="183" y="15040"/>
                  </a:lnTo>
                  <a:lnTo>
                    <a:pt x="669" y="14619"/>
                  </a:lnTo>
                  <a:lnTo>
                    <a:pt x="1399" y="13883"/>
                  </a:lnTo>
                  <a:lnTo>
                    <a:pt x="2371" y="12937"/>
                  </a:lnTo>
                  <a:lnTo>
                    <a:pt x="3526" y="11780"/>
                  </a:lnTo>
                  <a:lnTo>
                    <a:pt x="4864" y="10518"/>
                  </a:lnTo>
                  <a:lnTo>
                    <a:pt x="6262" y="9150"/>
                  </a:lnTo>
                  <a:lnTo>
                    <a:pt x="7721" y="7783"/>
                  </a:lnTo>
                  <a:lnTo>
                    <a:pt x="9241" y="6311"/>
                  </a:lnTo>
                  <a:lnTo>
                    <a:pt x="10700" y="4944"/>
                  </a:lnTo>
                  <a:lnTo>
                    <a:pt x="12159" y="3682"/>
                  </a:lnTo>
                  <a:lnTo>
                    <a:pt x="13435" y="2525"/>
                  </a:lnTo>
                  <a:lnTo>
                    <a:pt x="14651" y="1473"/>
                  </a:lnTo>
                  <a:lnTo>
                    <a:pt x="15684" y="737"/>
                  </a:lnTo>
                  <a:lnTo>
                    <a:pt x="16414" y="211"/>
                  </a:lnTo>
                  <a:lnTo>
                    <a:pt x="16961" y="1"/>
                  </a:lnTo>
                  <a:lnTo>
                    <a:pt x="16961" y="7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1" name="Shape 371"/>
            <p:cNvSpPr>
              <a:spLocks/>
            </p:cNvSpPr>
            <p:nvPr/>
          </p:nvSpPr>
          <p:spPr bwMode="auto">
            <a:xfrm>
              <a:off x="1275075" y="310250"/>
              <a:ext cx="60800" cy="55225"/>
            </a:xfrm>
            <a:custGeom>
              <a:avLst/>
              <a:gdLst>
                <a:gd name="T0" fmla="*/ 0 w 2432"/>
                <a:gd name="T1" fmla="*/ 0 h 2209"/>
                <a:gd name="T2" fmla="*/ 2432 w 2432"/>
                <a:gd name="T3" fmla="*/ 2209 h 2209"/>
              </a:gdLst>
              <a:ahLst/>
              <a:cxnLst>
                <a:cxn ang="0">
                  <a:pos x="2188" y="0"/>
                </a:cxn>
                <a:cxn ang="0">
                  <a:pos x="2432" y="526"/>
                </a:cxn>
                <a:cxn ang="0">
                  <a:pos x="182" y="2209"/>
                </a:cxn>
                <a:cxn ang="0">
                  <a:pos x="122" y="1998"/>
                </a:cxn>
                <a:cxn ang="0">
                  <a:pos x="61" y="1893"/>
                </a:cxn>
                <a:cxn ang="0">
                  <a:pos x="0" y="1788"/>
                </a:cxn>
                <a:cxn ang="0">
                  <a:pos x="0" y="1683"/>
                </a:cxn>
                <a:cxn ang="0">
                  <a:pos x="2188" y="0"/>
                </a:cxn>
              </a:cxnLst>
              <a:rect l="T0" t="T1" r="T2" b="T3"/>
              <a:pathLst>
                <a:path w="2432" h="2209" extrusionOk="0">
                  <a:moveTo>
                    <a:pt x="2188" y="0"/>
                  </a:moveTo>
                  <a:lnTo>
                    <a:pt x="2432" y="526"/>
                  </a:lnTo>
                  <a:lnTo>
                    <a:pt x="182" y="2209"/>
                  </a:lnTo>
                  <a:lnTo>
                    <a:pt x="122" y="1998"/>
                  </a:lnTo>
                  <a:lnTo>
                    <a:pt x="61" y="1893"/>
                  </a:lnTo>
                  <a:lnTo>
                    <a:pt x="0" y="1788"/>
                  </a:lnTo>
                  <a:lnTo>
                    <a:pt x="0" y="1683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2" name="Shape 372"/>
            <p:cNvSpPr>
              <a:spLocks/>
            </p:cNvSpPr>
            <p:nvPr/>
          </p:nvSpPr>
          <p:spPr bwMode="auto">
            <a:xfrm>
              <a:off x="422475" y="412775"/>
              <a:ext cx="457475" cy="423350"/>
            </a:xfrm>
            <a:custGeom>
              <a:avLst/>
              <a:gdLst>
                <a:gd name="T0" fmla="*/ 0 w 18299"/>
                <a:gd name="T1" fmla="*/ 0 h 16934"/>
                <a:gd name="T2" fmla="*/ 18299 w 18299"/>
                <a:gd name="T3" fmla="*/ 16934 h 16934"/>
              </a:gdLst>
              <a:ahLst/>
              <a:cxnLst>
                <a:cxn ang="0">
                  <a:pos x="16110" y="1999"/>
                </a:cxn>
                <a:cxn ang="0">
                  <a:pos x="14773" y="3787"/>
                </a:cxn>
                <a:cxn ang="0">
                  <a:pos x="13435" y="5890"/>
                </a:cxn>
                <a:cxn ang="0">
                  <a:pos x="12280" y="8204"/>
                </a:cxn>
                <a:cxn ang="0">
                  <a:pos x="12402" y="9151"/>
                </a:cxn>
                <a:cxn ang="0">
                  <a:pos x="13800" y="8309"/>
                </a:cxn>
                <a:cxn ang="0">
                  <a:pos x="15320" y="7573"/>
                </a:cxn>
                <a:cxn ang="0">
                  <a:pos x="16840" y="6942"/>
                </a:cxn>
                <a:cxn ang="0">
                  <a:pos x="18299" y="6627"/>
                </a:cxn>
                <a:cxn ang="0">
                  <a:pos x="18299" y="7258"/>
                </a:cxn>
                <a:cxn ang="0">
                  <a:pos x="18055" y="7994"/>
                </a:cxn>
                <a:cxn ang="0">
                  <a:pos x="17873" y="7783"/>
                </a:cxn>
                <a:cxn ang="0">
                  <a:pos x="17812" y="7258"/>
                </a:cxn>
                <a:cxn ang="0">
                  <a:pos x="16049" y="8099"/>
                </a:cxn>
                <a:cxn ang="0">
                  <a:pos x="14226" y="8940"/>
                </a:cxn>
                <a:cxn ang="0">
                  <a:pos x="12463" y="10097"/>
                </a:cxn>
                <a:cxn ang="0">
                  <a:pos x="10821" y="11570"/>
                </a:cxn>
                <a:cxn ang="0">
                  <a:pos x="10761" y="10728"/>
                </a:cxn>
                <a:cxn ang="0">
                  <a:pos x="10761" y="9992"/>
                </a:cxn>
                <a:cxn ang="0">
                  <a:pos x="11794" y="7783"/>
                </a:cxn>
                <a:cxn ang="0">
                  <a:pos x="12827" y="5785"/>
                </a:cxn>
                <a:cxn ang="0">
                  <a:pos x="13922" y="3997"/>
                </a:cxn>
                <a:cxn ang="0">
                  <a:pos x="15198" y="2209"/>
                </a:cxn>
                <a:cxn ang="0">
                  <a:pos x="13131" y="3261"/>
                </a:cxn>
                <a:cxn ang="0">
                  <a:pos x="11186" y="4734"/>
                </a:cxn>
                <a:cxn ang="0">
                  <a:pos x="9302" y="6627"/>
                </a:cxn>
                <a:cxn ang="0">
                  <a:pos x="7478" y="8730"/>
                </a:cxn>
                <a:cxn ang="0">
                  <a:pos x="5715" y="10939"/>
                </a:cxn>
                <a:cxn ang="0">
                  <a:pos x="3891" y="13147"/>
                </a:cxn>
                <a:cxn ang="0">
                  <a:pos x="2068" y="15145"/>
                </a:cxn>
                <a:cxn ang="0">
                  <a:pos x="122" y="16933"/>
                </a:cxn>
                <a:cxn ang="0">
                  <a:pos x="1" y="16513"/>
                </a:cxn>
                <a:cxn ang="0">
                  <a:pos x="1" y="16092"/>
                </a:cxn>
                <a:cxn ang="0">
                  <a:pos x="1885" y="14199"/>
                </a:cxn>
                <a:cxn ang="0">
                  <a:pos x="3770" y="12095"/>
                </a:cxn>
                <a:cxn ang="0">
                  <a:pos x="5533" y="9887"/>
                </a:cxn>
                <a:cxn ang="0">
                  <a:pos x="7356" y="7678"/>
                </a:cxn>
                <a:cxn ang="0">
                  <a:pos x="9180" y="5470"/>
                </a:cxn>
                <a:cxn ang="0">
                  <a:pos x="11065" y="3471"/>
                </a:cxn>
                <a:cxn ang="0">
                  <a:pos x="13010" y="1894"/>
                </a:cxn>
                <a:cxn ang="0">
                  <a:pos x="15077" y="632"/>
                </a:cxn>
                <a:cxn ang="0">
                  <a:pos x="15502" y="422"/>
                </a:cxn>
                <a:cxn ang="0">
                  <a:pos x="15989" y="211"/>
                </a:cxn>
                <a:cxn ang="0">
                  <a:pos x="16475" y="106"/>
                </a:cxn>
                <a:cxn ang="0">
                  <a:pos x="17022" y="1"/>
                </a:cxn>
              </a:cxnLst>
              <a:rect l="T0" t="T1" r="T2" b="T3"/>
              <a:pathLst>
                <a:path w="18299" h="16934" extrusionOk="0">
                  <a:moveTo>
                    <a:pt x="16779" y="1158"/>
                  </a:moveTo>
                  <a:lnTo>
                    <a:pt x="16110" y="1999"/>
                  </a:lnTo>
                  <a:lnTo>
                    <a:pt x="15441" y="2840"/>
                  </a:lnTo>
                  <a:lnTo>
                    <a:pt x="14773" y="3787"/>
                  </a:lnTo>
                  <a:lnTo>
                    <a:pt x="14104" y="4839"/>
                  </a:lnTo>
                  <a:lnTo>
                    <a:pt x="13435" y="5890"/>
                  </a:lnTo>
                  <a:lnTo>
                    <a:pt x="12827" y="7047"/>
                  </a:lnTo>
                  <a:lnTo>
                    <a:pt x="12280" y="8204"/>
                  </a:lnTo>
                  <a:lnTo>
                    <a:pt x="11733" y="9466"/>
                  </a:lnTo>
                  <a:lnTo>
                    <a:pt x="12402" y="9151"/>
                  </a:lnTo>
                  <a:lnTo>
                    <a:pt x="13131" y="8730"/>
                  </a:lnTo>
                  <a:lnTo>
                    <a:pt x="13800" y="8309"/>
                  </a:lnTo>
                  <a:lnTo>
                    <a:pt x="14590" y="7889"/>
                  </a:lnTo>
                  <a:lnTo>
                    <a:pt x="15320" y="7573"/>
                  </a:lnTo>
                  <a:lnTo>
                    <a:pt x="16049" y="7152"/>
                  </a:lnTo>
                  <a:lnTo>
                    <a:pt x="16840" y="6942"/>
                  </a:lnTo>
                  <a:lnTo>
                    <a:pt x="17569" y="6627"/>
                  </a:lnTo>
                  <a:lnTo>
                    <a:pt x="18299" y="6627"/>
                  </a:lnTo>
                  <a:lnTo>
                    <a:pt x="18299" y="6942"/>
                  </a:lnTo>
                  <a:lnTo>
                    <a:pt x="18299" y="7258"/>
                  </a:lnTo>
                  <a:lnTo>
                    <a:pt x="18177" y="7678"/>
                  </a:lnTo>
                  <a:lnTo>
                    <a:pt x="18055" y="7994"/>
                  </a:lnTo>
                  <a:lnTo>
                    <a:pt x="17934" y="7994"/>
                  </a:lnTo>
                  <a:lnTo>
                    <a:pt x="17873" y="7783"/>
                  </a:lnTo>
                  <a:lnTo>
                    <a:pt x="17873" y="7468"/>
                  </a:lnTo>
                  <a:lnTo>
                    <a:pt x="17812" y="7258"/>
                  </a:lnTo>
                  <a:lnTo>
                    <a:pt x="16961" y="7678"/>
                  </a:lnTo>
                  <a:lnTo>
                    <a:pt x="16049" y="8099"/>
                  </a:lnTo>
                  <a:lnTo>
                    <a:pt x="15137" y="8520"/>
                  </a:lnTo>
                  <a:lnTo>
                    <a:pt x="14226" y="8940"/>
                  </a:lnTo>
                  <a:lnTo>
                    <a:pt x="13314" y="9466"/>
                  </a:lnTo>
                  <a:lnTo>
                    <a:pt x="12463" y="10097"/>
                  </a:lnTo>
                  <a:lnTo>
                    <a:pt x="11612" y="10728"/>
                  </a:lnTo>
                  <a:lnTo>
                    <a:pt x="10821" y="11570"/>
                  </a:lnTo>
                  <a:lnTo>
                    <a:pt x="10761" y="11254"/>
                  </a:lnTo>
                  <a:lnTo>
                    <a:pt x="10761" y="10728"/>
                  </a:lnTo>
                  <a:lnTo>
                    <a:pt x="10761" y="10308"/>
                  </a:lnTo>
                  <a:lnTo>
                    <a:pt x="10761" y="9992"/>
                  </a:lnTo>
                  <a:lnTo>
                    <a:pt x="11308" y="8835"/>
                  </a:lnTo>
                  <a:lnTo>
                    <a:pt x="11794" y="7783"/>
                  </a:lnTo>
                  <a:lnTo>
                    <a:pt x="12280" y="6732"/>
                  </a:lnTo>
                  <a:lnTo>
                    <a:pt x="12827" y="5785"/>
                  </a:lnTo>
                  <a:lnTo>
                    <a:pt x="13375" y="4839"/>
                  </a:lnTo>
                  <a:lnTo>
                    <a:pt x="13922" y="3997"/>
                  </a:lnTo>
                  <a:lnTo>
                    <a:pt x="14530" y="3156"/>
                  </a:lnTo>
                  <a:lnTo>
                    <a:pt x="15198" y="2209"/>
                  </a:lnTo>
                  <a:lnTo>
                    <a:pt x="14165" y="2630"/>
                  </a:lnTo>
                  <a:lnTo>
                    <a:pt x="13131" y="3261"/>
                  </a:lnTo>
                  <a:lnTo>
                    <a:pt x="12159" y="3892"/>
                  </a:lnTo>
                  <a:lnTo>
                    <a:pt x="11186" y="4734"/>
                  </a:lnTo>
                  <a:lnTo>
                    <a:pt x="10274" y="5575"/>
                  </a:lnTo>
                  <a:lnTo>
                    <a:pt x="9302" y="6627"/>
                  </a:lnTo>
                  <a:lnTo>
                    <a:pt x="8390" y="7573"/>
                  </a:lnTo>
                  <a:lnTo>
                    <a:pt x="7478" y="8730"/>
                  </a:lnTo>
                  <a:lnTo>
                    <a:pt x="6627" y="9782"/>
                  </a:lnTo>
                  <a:lnTo>
                    <a:pt x="5715" y="10939"/>
                  </a:lnTo>
                  <a:lnTo>
                    <a:pt x="4803" y="11990"/>
                  </a:lnTo>
                  <a:lnTo>
                    <a:pt x="3891" y="13147"/>
                  </a:lnTo>
                  <a:lnTo>
                    <a:pt x="2979" y="14199"/>
                  </a:lnTo>
                  <a:lnTo>
                    <a:pt x="2068" y="15145"/>
                  </a:lnTo>
                  <a:lnTo>
                    <a:pt x="1095" y="16092"/>
                  </a:lnTo>
                  <a:lnTo>
                    <a:pt x="122" y="16933"/>
                  </a:lnTo>
                  <a:lnTo>
                    <a:pt x="61" y="16723"/>
                  </a:lnTo>
                  <a:lnTo>
                    <a:pt x="1" y="16513"/>
                  </a:lnTo>
                  <a:lnTo>
                    <a:pt x="1" y="16302"/>
                  </a:lnTo>
                  <a:lnTo>
                    <a:pt x="1" y="16092"/>
                  </a:lnTo>
                  <a:lnTo>
                    <a:pt x="973" y="15251"/>
                  </a:lnTo>
                  <a:lnTo>
                    <a:pt x="1885" y="14199"/>
                  </a:lnTo>
                  <a:lnTo>
                    <a:pt x="2797" y="13252"/>
                  </a:lnTo>
                  <a:lnTo>
                    <a:pt x="3770" y="12095"/>
                  </a:lnTo>
                  <a:lnTo>
                    <a:pt x="4621" y="11044"/>
                  </a:lnTo>
                  <a:lnTo>
                    <a:pt x="5533" y="9887"/>
                  </a:lnTo>
                  <a:lnTo>
                    <a:pt x="6444" y="8730"/>
                  </a:lnTo>
                  <a:lnTo>
                    <a:pt x="7356" y="7678"/>
                  </a:lnTo>
                  <a:lnTo>
                    <a:pt x="8268" y="6521"/>
                  </a:lnTo>
                  <a:lnTo>
                    <a:pt x="9180" y="5470"/>
                  </a:lnTo>
                  <a:lnTo>
                    <a:pt x="10092" y="4523"/>
                  </a:lnTo>
                  <a:lnTo>
                    <a:pt x="11065" y="3471"/>
                  </a:lnTo>
                  <a:lnTo>
                    <a:pt x="12037" y="2630"/>
                  </a:lnTo>
                  <a:lnTo>
                    <a:pt x="13010" y="1894"/>
                  </a:lnTo>
                  <a:lnTo>
                    <a:pt x="14043" y="1158"/>
                  </a:lnTo>
                  <a:lnTo>
                    <a:pt x="15077" y="632"/>
                  </a:lnTo>
                  <a:lnTo>
                    <a:pt x="15259" y="527"/>
                  </a:lnTo>
                  <a:lnTo>
                    <a:pt x="15502" y="422"/>
                  </a:lnTo>
                  <a:lnTo>
                    <a:pt x="15745" y="316"/>
                  </a:lnTo>
                  <a:lnTo>
                    <a:pt x="15989" y="211"/>
                  </a:lnTo>
                  <a:lnTo>
                    <a:pt x="16232" y="106"/>
                  </a:lnTo>
                  <a:lnTo>
                    <a:pt x="16475" y="106"/>
                  </a:lnTo>
                  <a:lnTo>
                    <a:pt x="16779" y="1"/>
                  </a:lnTo>
                  <a:lnTo>
                    <a:pt x="17022" y="1"/>
                  </a:lnTo>
                  <a:lnTo>
                    <a:pt x="16779" y="1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3" name="Shape 373"/>
            <p:cNvSpPr>
              <a:spLocks/>
            </p:cNvSpPr>
            <p:nvPr/>
          </p:nvSpPr>
          <p:spPr bwMode="auto">
            <a:xfrm>
              <a:off x="1420950" y="783500"/>
              <a:ext cx="427075" cy="1874700"/>
            </a:xfrm>
            <a:custGeom>
              <a:avLst/>
              <a:gdLst>
                <a:gd name="T0" fmla="*/ 0 w 17083"/>
                <a:gd name="T1" fmla="*/ 0 h 74988"/>
                <a:gd name="T2" fmla="*/ 17083 w 17083"/>
                <a:gd name="T3" fmla="*/ 74988 h 74988"/>
              </a:gdLst>
              <a:ahLst/>
              <a:cxnLst>
                <a:cxn ang="0">
                  <a:pos x="8512" y="632"/>
                </a:cxn>
                <a:cxn ang="0">
                  <a:pos x="7235" y="2841"/>
                </a:cxn>
                <a:cxn ang="0">
                  <a:pos x="5654" y="5891"/>
                </a:cxn>
                <a:cxn ang="0">
                  <a:pos x="5776" y="9151"/>
                </a:cxn>
                <a:cxn ang="0">
                  <a:pos x="6688" y="13252"/>
                </a:cxn>
                <a:cxn ang="0">
                  <a:pos x="8694" y="16408"/>
                </a:cxn>
                <a:cxn ang="0">
                  <a:pos x="8390" y="16828"/>
                </a:cxn>
                <a:cxn ang="0">
                  <a:pos x="7296" y="15356"/>
                </a:cxn>
                <a:cxn ang="0">
                  <a:pos x="5898" y="12411"/>
                </a:cxn>
                <a:cxn ang="0">
                  <a:pos x="5229" y="8204"/>
                </a:cxn>
                <a:cxn ang="0">
                  <a:pos x="3770" y="13252"/>
                </a:cxn>
                <a:cxn ang="0">
                  <a:pos x="4682" y="22402"/>
                </a:cxn>
                <a:cxn ang="0">
                  <a:pos x="5350" y="32078"/>
                </a:cxn>
                <a:cxn ang="0">
                  <a:pos x="6202" y="36075"/>
                </a:cxn>
                <a:cxn ang="0">
                  <a:pos x="7782" y="39440"/>
                </a:cxn>
                <a:cxn ang="0">
                  <a:pos x="8937" y="42700"/>
                </a:cxn>
                <a:cxn ang="0">
                  <a:pos x="10092" y="44488"/>
                </a:cxn>
                <a:cxn ang="0">
                  <a:pos x="11247" y="42174"/>
                </a:cxn>
                <a:cxn ang="0">
                  <a:pos x="13132" y="39230"/>
                </a:cxn>
                <a:cxn ang="0">
                  <a:pos x="13983" y="39230"/>
                </a:cxn>
                <a:cxn ang="0">
                  <a:pos x="12828" y="41018"/>
                </a:cxn>
                <a:cxn ang="0">
                  <a:pos x="11794" y="43752"/>
                </a:cxn>
                <a:cxn ang="0">
                  <a:pos x="11004" y="50167"/>
                </a:cxn>
                <a:cxn ang="0">
                  <a:pos x="12584" y="57319"/>
                </a:cxn>
                <a:cxn ang="0">
                  <a:pos x="13253" y="63103"/>
                </a:cxn>
                <a:cxn ang="0">
                  <a:pos x="14591" y="63629"/>
                </a:cxn>
                <a:cxn ang="0">
                  <a:pos x="16475" y="63840"/>
                </a:cxn>
                <a:cxn ang="0">
                  <a:pos x="17083" y="64260"/>
                </a:cxn>
                <a:cxn ang="0">
                  <a:pos x="15502" y="65102"/>
                </a:cxn>
                <a:cxn ang="0">
                  <a:pos x="13314" y="64997"/>
                </a:cxn>
                <a:cxn ang="0">
                  <a:pos x="9788" y="67310"/>
                </a:cxn>
                <a:cxn ang="0">
                  <a:pos x="6809" y="72674"/>
                </a:cxn>
                <a:cxn ang="0">
                  <a:pos x="6080" y="74988"/>
                </a:cxn>
                <a:cxn ang="0">
                  <a:pos x="6870" y="69940"/>
                </a:cxn>
                <a:cxn ang="0">
                  <a:pos x="10335" y="65312"/>
                </a:cxn>
                <a:cxn ang="0">
                  <a:pos x="12098" y="63840"/>
                </a:cxn>
                <a:cxn ang="0">
                  <a:pos x="12098" y="60054"/>
                </a:cxn>
                <a:cxn ang="0">
                  <a:pos x="10578" y="54059"/>
                </a:cxn>
                <a:cxn ang="0">
                  <a:pos x="10092" y="46697"/>
                </a:cxn>
                <a:cxn ang="0">
                  <a:pos x="9971" y="45224"/>
                </a:cxn>
                <a:cxn ang="0">
                  <a:pos x="8815" y="44593"/>
                </a:cxn>
                <a:cxn ang="0">
                  <a:pos x="7478" y="43962"/>
                </a:cxn>
                <a:cxn ang="0">
                  <a:pos x="6202" y="41333"/>
                </a:cxn>
                <a:cxn ang="0">
                  <a:pos x="4925" y="35969"/>
                </a:cxn>
                <a:cxn ang="0">
                  <a:pos x="4317" y="27766"/>
                </a:cxn>
                <a:cxn ang="0">
                  <a:pos x="3831" y="24716"/>
                </a:cxn>
                <a:cxn ang="0">
                  <a:pos x="3040" y="26820"/>
                </a:cxn>
                <a:cxn ang="0">
                  <a:pos x="1217" y="26714"/>
                </a:cxn>
                <a:cxn ang="0">
                  <a:pos x="1" y="25768"/>
                </a:cxn>
                <a:cxn ang="0">
                  <a:pos x="852" y="25347"/>
                </a:cxn>
                <a:cxn ang="0">
                  <a:pos x="2250" y="25768"/>
                </a:cxn>
                <a:cxn ang="0">
                  <a:pos x="3101" y="24085"/>
                </a:cxn>
                <a:cxn ang="0">
                  <a:pos x="3040" y="18090"/>
                </a:cxn>
                <a:cxn ang="0">
                  <a:pos x="3770" y="8415"/>
                </a:cxn>
                <a:cxn ang="0">
                  <a:pos x="6323" y="2630"/>
                </a:cxn>
              </a:cxnLst>
              <a:rect l="T0" t="T1" r="T2" b="T3"/>
              <a:pathLst>
                <a:path w="17083" h="74988" extrusionOk="0">
                  <a:moveTo>
                    <a:pt x="8147" y="1"/>
                  </a:moveTo>
                  <a:lnTo>
                    <a:pt x="8329" y="211"/>
                  </a:lnTo>
                  <a:lnTo>
                    <a:pt x="8451" y="422"/>
                  </a:lnTo>
                  <a:lnTo>
                    <a:pt x="8512" y="632"/>
                  </a:lnTo>
                  <a:lnTo>
                    <a:pt x="8512" y="947"/>
                  </a:lnTo>
                  <a:lnTo>
                    <a:pt x="8086" y="1578"/>
                  </a:lnTo>
                  <a:lnTo>
                    <a:pt x="7660" y="2210"/>
                  </a:lnTo>
                  <a:lnTo>
                    <a:pt x="7235" y="2841"/>
                  </a:lnTo>
                  <a:lnTo>
                    <a:pt x="6809" y="3577"/>
                  </a:lnTo>
                  <a:lnTo>
                    <a:pt x="6384" y="4313"/>
                  </a:lnTo>
                  <a:lnTo>
                    <a:pt x="6019" y="5049"/>
                  </a:lnTo>
                  <a:lnTo>
                    <a:pt x="5654" y="5891"/>
                  </a:lnTo>
                  <a:lnTo>
                    <a:pt x="5290" y="6627"/>
                  </a:lnTo>
                  <a:lnTo>
                    <a:pt x="5837" y="7153"/>
                  </a:lnTo>
                  <a:lnTo>
                    <a:pt x="5898" y="8099"/>
                  </a:lnTo>
                  <a:lnTo>
                    <a:pt x="5776" y="9151"/>
                  </a:lnTo>
                  <a:lnTo>
                    <a:pt x="5898" y="10203"/>
                  </a:lnTo>
                  <a:lnTo>
                    <a:pt x="6080" y="11254"/>
                  </a:lnTo>
                  <a:lnTo>
                    <a:pt x="6323" y="12306"/>
                  </a:lnTo>
                  <a:lnTo>
                    <a:pt x="6688" y="13252"/>
                  </a:lnTo>
                  <a:lnTo>
                    <a:pt x="7174" y="14199"/>
                  </a:lnTo>
                  <a:lnTo>
                    <a:pt x="7660" y="15040"/>
                  </a:lnTo>
                  <a:lnTo>
                    <a:pt x="8208" y="15777"/>
                  </a:lnTo>
                  <a:lnTo>
                    <a:pt x="8694" y="16408"/>
                  </a:lnTo>
                  <a:lnTo>
                    <a:pt x="9241" y="16933"/>
                  </a:lnTo>
                  <a:lnTo>
                    <a:pt x="8937" y="17039"/>
                  </a:lnTo>
                  <a:lnTo>
                    <a:pt x="8694" y="17039"/>
                  </a:lnTo>
                  <a:lnTo>
                    <a:pt x="8390" y="16828"/>
                  </a:lnTo>
                  <a:lnTo>
                    <a:pt x="8147" y="16513"/>
                  </a:lnTo>
                  <a:lnTo>
                    <a:pt x="7843" y="16092"/>
                  </a:lnTo>
                  <a:lnTo>
                    <a:pt x="7600" y="15777"/>
                  </a:lnTo>
                  <a:lnTo>
                    <a:pt x="7296" y="15356"/>
                  </a:lnTo>
                  <a:lnTo>
                    <a:pt x="7053" y="15146"/>
                  </a:lnTo>
                  <a:lnTo>
                    <a:pt x="6566" y="14304"/>
                  </a:lnTo>
                  <a:lnTo>
                    <a:pt x="6202" y="13358"/>
                  </a:lnTo>
                  <a:lnTo>
                    <a:pt x="5898" y="12411"/>
                  </a:lnTo>
                  <a:lnTo>
                    <a:pt x="5654" y="11359"/>
                  </a:lnTo>
                  <a:lnTo>
                    <a:pt x="5411" y="10308"/>
                  </a:lnTo>
                  <a:lnTo>
                    <a:pt x="5290" y="9256"/>
                  </a:lnTo>
                  <a:lnTo>
                    <a:pt x="5229" y="8204"/>
                  </a:lnTo>
                  <a:lnTo>
                    <a:pt x="5168" y="7047"/>
                  </a:lnTo>
                  <a:lnTo>
                    <a:pt x="4439" y="8940"/>
                  </a:lnTo>
                  <a:lnTo>
                    <a:pt x="3952" y="11044"/>
                  </a:lnTo>
                  <a:lnTo>
                    <a:pt x="3770" y="13252"/>
                  </a:lnTo>
                  <a:lnTo>
                    <a:pt x="3770" y="15461"/>
                  </a:lnTo>
                  <a:lnTo>
                    <a:pt x="3952" y="17775"/>
                  </a:lnTo>
                  <a:lnTo>
                    <a:pt x="4256" y="20089"/>
                  </a:lnTo>
                  <a:lnTo>
                    <a:pt x="4682" y="22402"/>
                  </a:lnTo>
                  <a:lnTo>
                    <a:pt x="5168" y="24611"/>
                  </a:lnTo>
                  <a:lnTo>
                    <a:pt x="5168" y="27451"/>
                  </a:lnTo>
                  <a:lnTo>
                    <a:pt x="5290" y="30080"/>
                  </a:lnTo>
                  <a:lnTo>
                    <a:pt x="5350" y="32078"/>
                  </a:lnTo>
                  <a:lnTo>
                    <a:pt x="5411" y="32814"/>
                  </a:lnTo>
                  <a:lnTo>
                    <a:pt x="5594" y="33866"/>
                  </a:lnTo>
                  <a:lnTo>
                    <a:pt x="5837" y="34918"/>
                  </a:lnTo>
                  <a:lnTo>
                    <a:pt x="6202" y="36075"/>
                  </a:lnTo>
                  <a:lnTo>
                    <a:pt x="6809" y="37021"/>
                  </a:lnTo>
                  <a:lnTo>
                    <a:pt x="7174" y="37862"/>
                  </a:lnTo>
                  <a:lnTo>
                    <a:pt x="7478" y="38599"/>
                  </a:lnTo>
                  <a:lnTo>
                    <a:pt x="7782" y="39440"/>
                  </a:lnTo>
                  <a:lnTo>
                    <a:pt x="8086" y="40176"/>
                  </a:lnTo>
                  <a:lnTo>
                    <a:pt x="8329" y="41018"/>
                  </a:lnTo>
                  <a:lnTo>
                    <a:pt x="8633" y="41859"/>
                  </a:lnTo>
                  <a:lnTo>
                    <a:pt x="8937" y="42700"/>
                  </a:lnTo>
                  <a:lnTo>
                    <a:pt x="9302" y="43647"/>
                  </a:lnTo>
                  <a:lnTo>
                    <a:pt x="9545" y="44068"/>
                  </a:lnTo>
                  <a:lnTo>
                    <a:pt x="9849" y="44278"/>
                  </a:lnTo>
                  <a:lnTo>
                    <a:pt x="10092" y="44488"/>
                  </a:lnTo>
                  <a:lnTo>
                    <a:pt x="10274" y="44909"/>
                  </a:lnTo>
                  <a:lnTo>
                    <a:pt x="10578" y="43962"/>
                  </a:lnTo>
                  <a:lnTo>
                    <a:pt x="10882" y="43016"/>
                  </a:lnTo>
                  <a:lnTo>
                    <a:pt x="11247" y="42174"/>
                  </a:lnTo>
                  <a:lnTo>
                    <a:pt x="11673" y="41333"/>
                  </a:lnTo>
                  <a:lnTo>
                    <a:pt x="12159" y="40492"/>
                  </a:lnTo>
                  <a:lnTo>
                    <a:pt x="12645" y="39861"/>
                  </a:lnTo>
                  <a:lnTo>
                    <a:pt x="13132" y="39230"/>
                  </a:lnTo>
                  <a:lnTo>
                    <a:pt x="13679" y="38809"/>
                  </a:lnTo>
                  <a:lnTo>
                    <a:pt x="13740" y="38914"/>
                  </a:lnTo>
                  <a:lnTo>
                    <a:pt x="13922" y="39019"/>
                  </a:lnTo>
                  <a:lnTo>
                    <a:pt x="13983" y="39230"/>
                  </a:lnTo>
                  <a:lnTo>
                    <a:pt x="13983" y="39650"/>
                  </a:lnTo>
                  <a:lnTo>
                    <a:pt x="13557" y="40071"/>
                  </a:lnTo>
                  <a:lnTo>
                    <a:pt x="13192" y="40492"/>
                  </a:lnTo>
                  <a:lnTo>
                    <a:pt x="12828" y="41018"/>
                  </a:lnTo>
                  <a:lnTo>
                    <a:pt x="12524" y="41649"/>
                  </a:lnTo>
                  <a:lnTo>
                    <a:pt x="12220" y="42280"/>
                  </a:lnTo>
                  <a:lnTo>
                    <a:pt x="11977" y="43016"/>
                  </a:lnTo>
                  <a:lnTo>
                    <a:pt x="11794" y="43752"/>
                  </a:lnTo>
                  <a:lnTo>
                    <a:pt x="11612" y="44488"/>
                  </a:lnTo>
                  <a:lnTo>
                    <a:pt x="11186" y="46276"/>
                  </a:lnTo>
                  <a:lnTo>
                    <a:pt x="11004" y="48169"/>
                  </a:lnTo>
                  <a:lnTo>
                    <a:pt x="11004" y="50167"/>
                  </a:lnTo>
                  <a:lnTo>
                    <a:pt x="11186" y="52061"/>
                  </a:lnTo>
                  <a:lnTo>
                    <a:pt x="11733" y="53638"/>
                  </a:lnTo>
                  <a:lnTo>
                    <a:pt x="12220" y="55426"/>
                  </a:lnTo>
                  <a:lnTo>
                    <a:pt x="12584" y="57319"/>
                  </a:lnTo>
                  <a:lnTo>
                    <a:pt x="12828" y="59107"/>
                  </a:lnTo>
                  <a:lnTo>
                    <a:pt x="13010" y="60790"/>
                  </a:lnTo>
                  <a:lnTo>
                    <a:pt x="13132" y="62157"/>
                  </a:lnTo>
                  <a:lnTo>
                    <a:pt x="13253" y="63103"/>
                  </a:lnTo>
                  <a:lnTo>
                    <a:pt x="13253" y="63419"/>
                  </a:lnTo>
                  <a:lnTo>
                    <a:pt x="13679" y="63524"/>
                  </a:lnTo>
                  <a:lnTo>
                    <a:pt x="14165" y="63629"/>
                  </a:lnTo>
                  <a:lnTo>
                    <a:pt x="14591" y="63629"/>
                  </a:lnTo>
                  <a:lnTo>
                    <a:pt x="15077" y="63734"/>
                  </a:lnTo>
                  <a:lnTo>
                    <a:pt x="15563" y="63840"/>
                  </a:lnTo>
                  <a:lnTo>
                    <a:pt x="16050" y="63840"/>
                  </a:lnTo>
                  <a:lnTo>
                    <a:pt x="16475" y="63840"/>
                  </a:lnTo>
                  <a:lnTo>
                    <a:pt x="16961" y="63840"/>
                  </a:lnTo>
                  <a:lnTo>
                    <a:pt x="16961" y="63945"/>
                  </a:lnTo>
                  <a:lnTo>
                    <a:pt x="17022" y="64155"/>
                  </a:lnTo>
                  <a:lnTo>
                    <a:pt x="17083" y="64260"/>
                  </a:lnTo>
                  <a:lnTo>
                    <a:pt x="17083" y="64576"/>
                  </a:lnTo>
                  <a:lnTo>
                    <a:pt x="16597" y="64891"/>
                  </a:lnTo>
                  <a:lnTo>
                    <a:pt x="16050" y="64997"/>
                  </a:lnTo>
                  <a:lnTo>
                    <a:pt x="15502" y="65102"/>
                  </a:lnTo>
                  <a:lnTo>
                    <a:pt x="14955" y="65102"/>
                  </a:lnTo>
                  <a:lnTo>
                    <a:pt x="14408" y="64997"/>
                  </a:lnTo>
                  <a:lnTo>
                    <a:pt x="13861" y="64997"/>
                  </a:lnTo>
                  <a:lnTo>
                    <a:pt x="13314" y="64997"/>
                  </a:lnTo>
                  <a:lnTo>
                    <a:pt x="12828" y="65102"/>
                  </a:lnTo>
                  <a:lnTo>
                    <a:pt x="11855" y="65733"/>
                  </a:lnTo>
                  <a:lnTo>
                    <a:pt x="10822" y="66469"/>
                  </a:lnTo>
                  <a:lnTo>
                    <a:pt x="9788" y="67310"/>
                  </a:lnTo>
                  <a:lnTo>
                    <a:pt x="8876" y="68257"/>
                  </a:lnTo>
                  <a:lnTo>
                    <a:pt x="8025" y="69519"/>
                  </a:lnTo>
                  <a:lnTo>
                    <a:pt x="7296" y="70991"/>
                  </a:lnTo>
                  <a:lnTo>
                    <a:pt x="6809" y="72674"/>
                  </a:lnTo>
                  <a:lnTo>
                    <a:pt x="6505" y="74672"/>
                  </a:lnTo>
                  <a:lnTo>
                    <a:pt x="6323" y="74883"/>
                  </a:lnTo>
                  <a:lnTo>
                    <a:pt x="6202" y="74988"/>
                  </a:lnTo>
                  <a:lnTo>
                    <a:pt x="6080" y="74988"/>
                  </a:lnTo>
                  <a:lnTo>
                    <a:pt x="5898" y="74883"/>
                  </a:lnTo>
                  <a:lnTo>
                    <a:pt x="6019" y="73095"/>
                  </a:lnTo>
                  <a:lnTo>
                    <a:pt x="6323" y="71412"/>
                  </a:lnTo>
                  <a:lnTo>
                    <a:pt x="6870" y="69940"/>
                  </a:lnTo>
                  <a:lnTo>
                    <a:pt x="7600" y="68678"/>
                  </a:lnTo>
                  <a:lnTo>
                    <a:pt x="8390" y="67415"/>
                  </a:lnTo>
                  <a:lnTo>
                    <a:pt x="9302" y="66364"/>
                  </a:lnTo>
                  <a:lnTo>
                    <a:pt x="10335" y="65312"/>
                  </a:lnTo>
                  <a:lnTo>
                    <a:pt x="11308" y="64366"/>
                  </a:lnTo>
                  <a:lnTo>
                    <a:pt x="11551" y="64155"/>
                  </a:lnTo>
                  <a:lnTo>
                    <a:pt x="11855" y="64050"/>
                  </a:lnTo>
                  <a:lnTo>
                    <a:pt x="12098" y="63840"/>
                  </a:lnTo>
                  <a:lnTo>
                    <a:pt x="12341" y="63629"/>
                  </a:lnTo>
                  <a:lnTo>
                    <a:pt x="12341" y="62472"/>
                  </a:lnTo>
                  <a:lnTo>
                    <a:pt x="12281" y="61210"/>
                  </a:lnTo>
                  <a:lnTo>
                    <a:pt x="12098" y="60054"/>
                  </a:lnTo>
                  <a:lnTo>
                    <a:pt x="11916" y="59002"/>
                  </a:lnTo>
                  <a:lnTo>
                    <a:pt x="11369" y="57424"/>
                  </a:lnTo>
                  <a:lnTo>
                    <a:pt x="10943" y="55742"/>
                  </a:lnTo>
                  <a:lnTo>
                    <a:pt x="10578" y="54059"/>
                  </a:lnTo>
                  <a:lnTo>
                    <a:pt x="10274" y="52271"/>
                  </a:lnTo>
                  <a:lnTo>
                    <a:pt x="10092" y="50378"/>
                  </a:lnTo>
                  <a:lnTo>
                    <a:pt x="10031" y="48590"/>
                  </a:lnTo>
                  <a:lnTo>
                    <a:pt x="10092" y="46697"/>
                  </a:lnTo>
                  <a:lnTo>
                    <a:pt x="10274" y="44909"/>
                  </a:lnTo>
                  <a:lnTo>
                    <a:pt x="10153" y="44699"/>
                  </a:lnTo>
                  <a:lnTo>
                    <a:pt x="10092" y="45014"/>
                  </a:lnTo>
                  <a:lnTo>
                    <a:pt x="9971" y="45224"/>
                  </a:lnTo>
                  <a:lnTo>
                    <a:pt x="9849" y="45435"/>
                  </a:lnTo>
                  <a:lnTo>
                    <a:pt x="9727" y="45540"/>
                  </a:lnTo>
                  <a:lnTo>
                    <a:pt x="9241" y="45330"/>
                  </a:lnTo>
                  <a:lnTo>
                    <a:pt x="8815" y="44593"/>
                  </a:lnTo>
                  <a:lnTo>
                    <a:pt x="8512" y="43857"/>
                  </a:lnTo>
                  <a:lnTo>
                    <a:pt x="8208" y="43121"/>
                  </a:lnTo>
                  <a:lnTo>
                    <a:pt x="7843" y="43542"/>
                  </a:lnTo>
                  <a:lnTo>
                    <a:pt x="7478" y="43962"/>
                  </a:lnTo>
                  <a:lnTo>
                    <a:pt x="7053" y="44173"/>
                  </a:lnTo>
                  <a:lnTo>
                    <a:pt x="6627" y="44173"/>
                  </a:lnTo>
                  <a:lnTo>
                    <a:pt x="6202" y="42911"/>
                  </a:lnTo>
                  <a:lnTo>
                    <a:pt x="6202" y="41333"/>
                  </a:lnTo>
                  <a:lnTo>
                    <a:pt x="6384" y="39966"/>
                  </a:lnTo>
                  <a:lnTo>
                    <a:pt x="6505" y="39335"/>
                  </a:lnTo>
                  <a:lnTo>
                    <a:pt x="5533" y="37757"/>
                  </a:lnTo>
                  <a:lnTo>
                    <a:pt x="4925" y="35969"/>
                  </a:lnTo>
                  <a:lnTo>
                    <a:pt x="4621" y="34076"/>
                  </a:lnTo>
                  <a:lnTo>
                    <a:pt x="4439" y="31973"/>
                  </a:lnTo>
                  <a:lnTo>
                    <a:pt x="4378" y="29869"/>
                  </a:lnTo>
                  <a:lnTo>
                    <a:pt x="4317" y="27766"/>
                  </a:lnTo>
                  <a:lnTo>
                    <a:pt x="4195" y="25663"/>
                  </a:lnTo>
                  <a:lnTo>
                    <a:pt x="3831" y="23664"/>
                  </a:lnTo>
                  <a:lnTo>
                    <a:pt x="3709" y="24190"/>
                  </a:lnTo>
                  <a:lnTo>
                    <a:pt x="3831" y="24716"/>
                  </a:lnTo>
                  <a:lnTo>
                    <a:pt x="3891" y="25242"/>
                  </a:lnTo>
                  <a:lnTo>
                    <a:pt x="3770" y="25873"/>
                  </a:lnTo>
                  <a:lnTo>
                    <a:pt x="3405" y="26504"/>
                  </a:lnTo>
                  <a:lnTo>
                    <a:pt x="3040" y="26820"/>
                  </a:lnTo>
                  <a:lnTo>
                    <a:pt x="2615" y="27030"/>
                  </a:lnTo>
                  <a:lnTo>
                    <a:pt x="2129" y="27030"/>
                  </a:lnTo>
                  <a:lnTo>
                    <a:pt x="1642" y="26925"/>
                  </a:lnTo>
                  <a:lnTo>
                    <a:pt x="1217" y="26714"/>
                  </a:lnTo>
                  <a:lnTo>
                    <a:pt x="730" y="26504"/>
                  </a:lnTo>
                  <a:lnTo>
                    <a:pt x="305" y="26399"/>
                  </a:lnTo>
                  <a:lnTo>
                    <a:pt x="122" y="26083"/>
                  </a:lnTo>
                  <a:lnTo>
                    <a:pt x="1" y="25768"/>
                  </a:lnTo>
                  <a:lnTo>
                    <a:pt x="1" y="25347"/>
                  </a:lnTo>
                  <a:lnTo>
                    <a:pt x="1" y="24926"/>
                  </a:lnTo>
                  <a:lnTo>
                    <a:pt x="426" y="24926"/>
                  </a:lnTo>
                  <a:lnTo>
                    <a:pt x="852" y="25347"/>
                  </a:lnTo>
                  <a:lnTo>
                    <a:pt x="1278" y="25768"/>
                  </a:lnTo>
                  <a:lnTo>
                    <a:pt x="1764" y="25347"/>
                  </a:lnTo>
                  <a:lnTo>
                    <a:pt x="2007" y="25557"/>
                  </a:lnTo>
                  <a:lnTo>
                    <a:pt x="2250" y="25768"/>
                  </a:lnTo>
                  <a:lnTo>
                    <a:pt x="2493" y="25768"/>
                  </a:lnTo>
                  <a:lnTo>
                    <a:pt x="2797" y="25557"/>
                  </a:lnTo>
                  <a:lnTo>
                    <a:pt x="3040" y="24926"/>
                  </a:lnTo>
                  <a:lnTo>
                    <a:pt x="3101" y="24085"/>
                  </a:lnTo>
                  <a:lnTo>
                    <a:pt x="3284" y="23454"/>
                  </a:lnTo>
                  <a:lnTo>
                    <a:pt x="3770" y="23770"/>
                  </a:lnTo>
                  <a:lnTo>
                    <a:pt x="3344" y="21035"/>
                  </a:lnTo>
                  <a:lnTo>
                    <a:pt x="3040" y="18090"/>
                  </a:lnTo>
                  <a:lnTo>
                    <a:pt x="2919" y="14935"/>
                  </a:lnTo>
                  <a:lnTo>
                    <a:pt x="3101" y="11885"/>
                  </a:lnTo>
                  <a:lnTo>
                    <a:pt x="3344" y="10097"/>
                  </a:lnTo>
                  <a:lnTo>
                    <a:pt x="3770" y="8415"/>
                  </a:lnTo>
                  <a:lnTo>
                    <a:pt x="4256" y="6837"/>
                  </a:lnTo>
                  <a:lnTo>
                    <a:pt x="4864" y="5365"/>
                  </a:lnTo>
                  <a:lnTo>
                    <a:pt x="5594" y="3997"/>
                  </a:lnTo>
                  <a:lnTo>
                    <a:pt x="6323" y="2630"/>
                  </a:lnTo>
                  <a:lnTo>
                    <a:pt x="7113" y="1473"/>
                  </a:lnTo>
                  <a:lnTo>
                    <a:pt x="7964" y="316"/>
                  </a:lnTo>
                  <a:lnTo>
                    <a:pt x="814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4" name="Shape 374"/>
            <p:cNvSpPr>
              <a:spLocks/>
            </p:cNvSpPr>
            <p:nvPr/>
          </p:nvSpPr>
          <p:spPr bwMode="auto">
            <a:xfrm>
              <a:off x="1165650" y="641525"/>
              <a:ext cx="127675" cy="84175"/>
            </a:xfrm>
            <a:custGeom>
              <a:avLst/>
              <a:gdLst>
                <a:gd name="T0" fmla="*/ 0 w 5107"/>
                <a:gd name="T1" fmla="*/ 0 h 3367"/>
                <a:gd name="T2" fmla="*/ 5107 w 5107"/>
                <a:gd name="T3" fmla="*/ 3367 h 3367"/>
              </a:gdLst>
              <a:ahLst/>
              <a:cxnLst>
                <a:cxn ang="0">
                  <a:pos x="5107" y="737"/>
                </a:cxn>
                <a:cxn ang="0">
                  <a:pos x="5046" y="1052"/>
                </a:cxn>
                <a:cxn ang="0">
                  <a:pos x="4985" y="1263"/>
                </a:cxn>
                <a:cxn ang="0">
                  <a:pos x="4863" y="1473"/>
                </a:cxn>
                <a:cxn ang="0">
                  <a:pos x="4742" y="1578"/>
                </a:cxn>
                <a:cxn ang="0">
                  <a:pos x="4195" y="1158"/>
                </a:cxn>
                <a:cxn ang="0">
                  <a:pos x="3708" y="947"/>
                </a:cxn>
                <a:cxn ang="0">
                  <a:pos x="3222" y="947"/>
                </a:cxn>
                <a:cxn ang="0">
                  <a:pos x="2736" y="1158"/>
                </a:cxn>
                <a:cxn ang="0">
                  <a:pos x="2310" y="1473"/>
                </a:cxn>
                <a:cxn ang="0">
                  <a:pos x="1885" y="1789"/>
                </a:cxn>
                <a:cxn ang="0">
                  <a:pos x="1398" y="2209"/>
                </a:cxn>
                <a:cxn ang="0">
                  <a:pos x="912" y="2525"/>
                </a:cxn>
                <a:cxn ang="0">
                  <a:pos x="669" y="2840"/>
                </a:cxn>
                <a:cxn ang="0">
                  <a:pos x="486" y="3156"/>
                </a:cxn>
                <a:cxn ang="0">
                  <a:pos x="304" y="3261"/>
                </a:cxn>
                <a:cxn ang="0">
                  <a:pos x="61" y="3366"/>
                </a:cxn>
                <a:cxn ang="0">
                  <a:pos x="0" y="3051"/>
                </a:cxn>
                <a:cxn ang="0">
                  <a:pos x="183" y="2735"/>
                </a:cxn>
                <a:cxn ang="0">
                  <a:pos x="365" y="2420"/>
                </a:cxn>
                <a:cxn ang="0">
                  <a:pos x="486" y="1999"/>
                </a:cxn>
                <a:cxn ang="0">
                  <a:pos x="1034" y="1473"/>
                </a:cxn>
                <a:cxn ang="0">
                  <a:pos x="1581" y="947"/>
                </a:cxn>
                <a:cxn ang="0">
                  <a:pos x="2128" y="527"/>
                </a:cxn>
                <a:cxn ang="0">
                  <a:pos x="2736" y="211"/>
                </a:cxn>
                <a:cxn ang="0">
                  <a:pos x="3344" y="1"/>
                </a:cxn>
                <a:cxn ang="0">
                  <a:pos x="3952" y="1"/>
                </a:cxn>
                <a:cxn ang="0">
                  <a:pos x="4499" y="211"/>
                </a:cxn>
                <a:cxn ang="0">
                  <a:pos x="5107" y="737"/>
                </a:cxn>
              </a:cxnLst>
              <a:rect l="T0" t="T1" r="T2" b="T3"/>
              <a:pathLst>
                <a:path w="5107" h="3367" extrusionOk="0">
                  <a:moveTo>
                    <a:pt x="5107" y="737"/>
                  </a:moveTo>
                  <a:lnTo>
                    <a:pt x="5046" y="1052"/>
                  </a:lnTo>
                  <a:lnTo>
                    <a:pt x="4985" y="1263"/>
                  </a:lnTo>
                  <a:lnTo>
                    <a:pt x="4863" y="1473"/>
                  </a:lnTo>
                  <a:lnTo>
                    <a:pt x="4742" y="1578"/>
                  </a:lnTo>
                  <a:lnTo>
                    <a:pt x="4195" y="1158"/>
                  </a:lnTo>
                  <a:lnTo>
                    <a:pt x="3708" y="947"/>
                  </a:lnTo>
                  <a:lnTo>
                    <a:pt x="3222" y="947"/>
                  </a:lnTo>
                  <a:lnTo>
                    <a:pt x="2736" y="1158"/>
                  </a:lnTo>
                  <a:lnTo>
                    <a:pt x="2310" y="1473"/>
                  </a:lnTo>
                  <a:lnTo>
                    <a:pt x="1885" y="1789"/>
                  </a:lnTo>
                  <a:lnTo>
                    <a:pt x="1398" y="2209"/>
                  </a:lnTo>
                  <a:lnTo>
                    <a:pt x="912" y="2525"/>
                  </a:lnTo>
                  <a:lnTo>
                    <a:pt x="669" y="2840"/>
                  </a:lnTo>
                  <a:lnTo>
                    <a:pt x="486" y="3156"/>
                  </a:lnTo>
                  <a:lnTo>
                    <a:pt x="304" y="3261"/>
                  </a:lnTo>
                  <a:lnTo>
                    <a:pt x="61" y="3366"/>
                  </a:lnTo>
                  <a:lnTo>
                    <a:pt x="0" y="3051"/>
                  </a:lnTo>
                  <a:lnTo>
                    <a:pt x="183" y="2735"/>
                  </a:lnTo>
                  <a:lnTo>
                    <a:pt x="365" y="2420"/>
                  </a:lnTo>
                  <a:lnTo>
                    <a:pt x="486" y="1999"/>
                  </a:lnTo>
                  <a:lnTo>
                    <a:pt x="1034" y="1473"/>
                  </a:lnTo>
                  <a:lnTo>
                    <a:pt x="1581" y="947"/>
                  </a:lnTo>
                  <a:lnTo>
                    <a:pt x="2128" y="527"/>
                  </a:lnTo>
                  <a:lnTo>
                    <a:pt x="2736" y="211"/>
                  </a:lnTo>
                  <a:lnTo>
                    <a:pt x="3344" y="1"/>
                  </a:lnTo>
                  <a:lnTo>
                    <a:pt x="3952" y="1"/>
                  </a:lnTo>
                  <a:lnTo>
                    <a:pt x="4499" y="211"/>
                  </a:lnTo>
                  <a:lnTo>
                    <a:pt x="5107" y="7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5" name="Shape 375"/>
            <p:cNvSpPr>
              <a:spLocks/>
            </p:cNvSpPr>
            <p:nvPr/>
          </p:nvSpPr>
          <p:spPr bwMode="auto">
            <a:xfrm>
              <a:off x="1348000" y="649425"/>
              <a:ext cx="121625" cy="281350"/>
            </a:xfrm>
            <a:custGeom>
              <a:avLst/>
              <a:gdLst>
                <a:gd name="T0" fmla="*/ 0 w 4865"/>
                <a:gd name="T1" fmla="*/ 0 h 11254"/>
                <a:gd name="T2" fmla="*/ 4865 w 4865"/>
                <a:gd name="T3" fmla="*/ 11254 h 11254"/>
              </a:gdLst>
              <a:ahLst/>
              <a:cxnLst>
                <a:cxn ang="0">
                  <a:pos x="1582" y="1157"/>
                </a:cxn>
                <a:cxn ang="0">
                  <a:pos x="1642" y="842"/>
                </a:cxn>
                <a:cxn ang="0">
                  <a:pos x="1642" y="631"/>
                </a:cxn>
                <a:cxn ang="0">
                  <a:pos x="1521" y="526"/>
                </a:cxn>
                <a:cxn ang="0">
                  <a:pos x="1460" y="316"/>
                </a:cxn>
                <a:cxn ang="0">
                  <a:pos x="1825" y="211"/>
                </a:cxn>
                <a:cxn ang="0">
                  <a:pos x="2250" y="316"/>
                </a:cxn>
                <a:cxn ang="0">
                  <a:pos x="2615" y="526"/>
                </a:cxn>
                <a:cxn ang="0">
                  <a:pos x="2980" y="842"/>
                </a:cxn>
                <a:cxn ang="0">
                  <a:pos x="3284" y="1367"/>
                </a:cxn>
                <a:cxn ang="0">
                  <a:pos x="3588" y="1788"/>
                </a:cxn>
                <a:cxn ang="0">
                  <a:pos x="3892" y="2419"/>
                </a:cxn>
                <a:cxn ang="0">
                  <a:pos x="4135" y="2945"/>
                </a:cxn>
                <a:cxn ang="0">
                  <a:pos x="4621" y="4417"/>
                </a:cxn>
                <a:cxn ang="0">
                  <a:pos x="4864" y="5679"/>
                </a:cxn>
                <a:cxn ang="0">
                  <a:pos x="4864" y="7152"/>
                </a:cxn>
                <a:cxn ang="0">
                  <a:pos x="4621" y="8729"/>
                </a:cxn>
                <a:cxn ang="0">
                  <a:pos x="4499" y="9466"/>
                </a:cxn>
                <a:cxn ang="0">
                  <a:pos x="4317" y="9991"/>
                </a:cxn>
                <a:cxn ang="0">
                  <a:pos x="4135" y="10517"/>
                </a:cxn>
                <a:cxn ang="0">
                  <a:pos x="3831" y="10938"/>
                </a:cxn>
                <a:cxn ang="0">
                  <a:pos x="3527" y="11254"/>
                </a:cxn>
                <a:cxn ang="0">
                  <a:pos x="4074" y="8835"/>
                </a:cxn>
                <a:cxn ang="0">
                  <a:pos x="4196" y="6731"/>
                </a:cxn>
                <a:cxn ang="0">
                  <a:pos x="4135" y="5048"/>
                </a:cxn>
                <a:cxn ang="0">
                  <a:pos x="3831" y="3576"/>
                </a:cxn>
                <a:cxn ang="0">
                  <a:pos x="3344" y="2419"/>
                </a:cxn>
                <a:cxn ang="0">
                  <a:pos x="2797" y="1683"/>
                </a:cxn>
                <a:cxn ang="0">
                  <a:pos x="2189" y="1157"/>
                </a:cxn>
                <a:cxn ang="0">
                  <a:pos x="1642" y="947"/>
                </a:cxn>
                <a:cxn ang="0">
                  <a:pos x="1642" y="1367"/>
                </a:cxn>
                <a:cxn ang="0">
                  <a:pos x="1825" y="1788"/>
                </a:cxn>
                <a:cxn ang="0">
                  <a:pos x="2068" y="2209"/>
                </a:cxn>
                <a:cxn ang="0">
                  <a:pos x="2189" y="2735"/>
                </a:cxn>
                <a:cxn ang="0">
                  <a:pos x="2129" y="3366"/>
                </a:cxn>
                <a:cxn ang="0">
                  <a:pos x="2189" y="3997"/>
                </a:cxn>
                <a:cxn ang="0">
                  <a:pos x="2068" y="4523"/>
                </a:cxn>
                <a:cxn ang="0">
                  <a:pos x="1764" y="4838"/>
                </a:cxn>
                <a:cxn ang="0">
                  <a:pos x="1582" y="4838"/>
                </a:cxn>
                <a:cxn ang="0">
                  <a:pos x="1460" y="4733"/>
                </a:cxn>
                <a:cxn ang="0">
                  <a:pos x="1460" y="4523"/>
                </a:cxn>
                <a:cxn ang="0">
                  <a:pos x="1521" y="4207"/>
                </a:cxn>
                <a:cxn ang="0">
                  <a:pos x="1642" y="3997"/>
                </a:cxn>
                <a:cxn ang="0">
                  <a:pos x="1764" y="3681"/>
                </a:cxn>
                <a:cxn ang="0">
                  <a:pos x="1764" y="3261"/>
                </a:cxn>
                <a:cxn ang="0">
                  <a:pos x="1764" y="2735"/>
                </a:cxn>
                <a:cxn ang="0">
                  <a:pos x="1460" y="1998"/>
                </a:cxn>
                <a:cxn ang="0">
                  <a:pos x="1095" y="1473"/>
                </a:cxn>
                <a:cxn ang="0">
                  <a:pos x="670" y="1157"/>
                </a:cxn>
                <a:cxn ang="0">
                  <a:pos x="183" y="947"/>
                </a:cxn>
                <a:cxn ang="0">
                  <a:pos x="1" y="0"/>
                </a:cxn>
                <a:cxn ang="0">
                  <a:pos x="427" y="105"/>
                </a:cxn>
                <a:cxn ang="0">
                  <a:pos x="852" y="316"/>
                </a:cxn>
                <a:cxn ang="0">
                  <a:pos x="1217" y="631"/>
                </a:cxn>
                <a:cxn ang="0">
                  <a:pos x="1582" y="1157"/>
                </a:cxn>
              </a:cxnLst>
              <a:rect l="T0" t="T1" r="T2" b="T3"/>
              <a:pathLst>
                <a:path w="4865" h="11254" extrusionOk="0">
                  <a:moveTo>
                    <a:pt x="1582" y="1157"/>
                  </a:moveTo>
                  <a:lnTo>
                    <a:pt x="1642" y="842"/>
                  </a:lnTo>
                  <a:lnTo>
                    <a:pt x="1642" y="631"/>
                  </a:lnTo>
                  <a:lnTo>
                    <a:pt x="1521" y="526"/>
                  </a:lnTo>
                  <a:lnTo>
                    <a:pt x="1460" y="316"/>
                  </a:lnTo>
                  <a:lnTo>
                    <a:pt x="1825" y="211"/>
                  </a:lnTo>
                  <a:lnTo>
                    <a:pt x="2250" y="316"/>
                  </a:lnTo>
                  <a:lnTo>
                    <a:pt x="2615" y="526"/>
                  </a:lnTo>
                  <a:lnTo>
                    <a:pt x="2980" y="842"/>
                  </a:lnTo>
                  <a:lnTo>
                    <a:pt x="3284" y="1367"/>
                  </a:lnTo>
                  <a:lnTo>
                    <a:pt x="3588" y="1788"/>
                  </a:lnTo>
                  <a:lnTo>
                    <a:pt x="3892" y="2419"/>
                  </a:lnTo>
                  <a:lnTo>
                    <a:pt x="4135" y="2945"/>
                  </a:lnTo>
                  <a:lnTo>
                    <a:pt x="4621" y="4417"/>
                  </a:lnTo>
                  <a:lnTo>
                    <a:pt x="4864" y="5679"/>
                  </a:lnTo>
                  <a:lnTo>
                    <a:pt x="4864" y="7152"/>
                  </a:lnTo>
                  <a:lnTo>
                    <a:pt x="4621" y="8729"/>
                  </a:lnTo>
                  <a:lnTo>
                    <a:pt x="4499" y="9466"/>
                  </a:lnTo>
                  <a:lnTo>
                    <a:pt x="4317" y="9991"/>
                  </a:lnTo>
                  <a:lnTo>
                    <a:pt x="4135" y="10517"/>
                  </a:lnTo>
                  <a:lnTo>
                    <a:pt x="3831" y="10938"/>
                  </a:lnTo>
                  <a:lnTo>
                    <a:pt x="3527" y="11254"/>
                  </a:lnTo>
                  <a:lnTo>
                    <a:pt x="4074" y="8835"/>
                  </a:lnTo>
                  <a:lnTo>
                    <a:pt x="4196" y="6731"/>
                  </a:lnTo>
                  <a:lnTo>
                    <a:pt x="4135" y="5048"/>
                  </a:lnTo>
                  <a:lnTo>
                    <a:pt x="3831" y="3576"/>
                  </a:lnTo>
                  <a:lnTo>
                    <a:pt x="3344" y="2419"/>
                  </a:lnTo>
                  <a:lnTo>
                    <a:pt x="2797" y="1683"/>
                  </a:lnTo>
                  <a:lnTo>
                    <a:pt x="2189" y="1157"/>
                  </a:lnTo>
                  <a:lnTo>
                    <a:pt x="1642" y="947"/>
                  </a:lnTo>
                  <a:lnTo>
                    <a:pt x="1642" y="1367"/>
                  </a:lnTo>
                  <a:lnTo>
                    <a:pt x="1825" y="1788"/>
                  </a:lnTo>
                  <a:lnTo>
                    <a:pt x="2068" y="2209"/>
                  </a:lnTo>
                  <a:lnTo>
                    <a:pt x="2189" y="2735"/>
                  </a:lnTo>
                  <a:lnTo>
                    <a:pt x="2129" y="3366"/>
                  </a:lnTo>
                  <a:lnTo>
                    <a:pt x="2189" y="3997"/>
                  </a:lnTo>
                  <a:lnTo>
                    <a:pt x="2068" y="4523"/>
                  </a:lnTo>
                  <a:lnTo>
                    <a:pt x="1764" y="4838"/>
                  </a:lnTo>
                  <a:lnTo>
                    <a:pt x="1582" y="4838"/>
                  </a:lnTo>
                  <a:lnTo>
                    <a:pt x="1460" y="4733"/>
                  </a:lnTo>
                  <a:lnTo>
                    <a:pt x="1460" y="4523"/>
                  </a:lnTo>
                  <a:lnTo>
                    <a:pt x="1521" y="4207"/>
                  </a:lnTo>
                  <a:lnTo>
                    <a:pt x="1642" y="3997"/>
                  </a:lnTo>
                  <a:lnTo>
                    <a:pt x="1764" y="3681"/>
                  </a:lnTo>
                  <a:lnTo>
                    <a:pt x="1764" y="3261"/>
                  </a:lnTo>
                  <a:lnTo>
                    <a:pt x="1764" y="2735"/>
                  </a:lnTo>
                  <a:lnTo>
                    <a:pt x="1460" y="1998"/>
                  </a:lnTo>
                  <a:lnTo>
                    <a:pt x="1095" y="1473"/>
                  </a:lnTo>
                  <a:lnTo>
                    <a:pt x="670" y="1157"/>
                  </a:lnTo>
                  <a:lnTo>
                    <a:pt x="183" y="947"/>
                  </a:lnTo>
                  <a:lnTo>
                    <a:pt x="1" y="0"/>
                  </a:lnTo>
                  <a:lnTo>
                    <a:pt x="427" y="105"/>
                  </a:lnTo>
                  <a:lnTo>
                    <a:pt x="852" y="316"/>
                  </a:lnTo>
                  <a:lnTo>
                    <a:pt x="1217" y="631"/>
                  </a:lnTo>
                  <a:lnTo>
                    <a:pt x="1582" y="1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6" name="Shape 376"/>
            <p:cNvSpPr>
              <a:spLocks/>
            </p:cNvSpPr>
            <p:nvPr/>
          </p:nvSpPr>
          <p:spPr bwMode="auto">
            <a:xfrm>
              <a:off x="1300900" y="680975"/>
              <a:ext cx="10675" cy="26300"/>
            </a:xfrm>
            <a:custGeom>
              <a:avLst/>
              <a:gdLst>
                <a:gd name="T0" fmla="*/ 0 w 427"/>
                <a:gd name="T1" fmla="*/ 0 h 1052"/>
                <a:gd name="T2" fmla="*/ 427 w 427"/>
                <a:gd name="T3" fmla="*/ 1052 h 1052"/>
              </a:gdLst>
              <a:ahLst/>
              <a:cxnLst>
                <a:cxn ang="0">
                  <a:pos x="426" y="526"/>
                </a:cxn>
                <a:cxn ang="0">
                  <a:pos x="426" y="1052"/>
                </a:cxn>
                <a:cxn ang="0">
                  <a:pos x="122" y="1052"/>
                </a:cxn>
                <a:cxn ang="0">
                  <a:pos x="0" y="0"/>
                </a:cxn>
                <a:cxn ang="0">
                  <a:pos x="183" y="0"/>
                </a:cxn>
                <a:cxn ang="0">
                  <a:pos x="304" y="105"/>
                </a:cxn>
                <a:cxn ang="0">
                  <a:pos x="365" y="316"/>
                </a:cxn>
                <a:cxn ang="0">
                  <a:pos x="426" y="526"/>
                </a:cxn>
              </a:cxnLst>
              <a:rect l="T0" t="T1" r="T2" b="T3"/>
              <a:pathLst>
                <a:path w="427" h="1052" extrusionOk="0">
                  <a:moveTo>
                    <a:pt x="426" y="526"/>
                  </a:moveTo>
                  <a:lnTo>
                    <a:pt x="426" y="1052"/>
                  </a:lnTo>
                  <a:lnTo>
                    <a:pt x="122" y="1052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304" y="105"/>
                  </a:lnTo>
                  <a:lnTo>
                    <a:pt x="365" y="316"/>
                  </a:lnTo>
                  <a:lnTo>
                    <a:pt x="426" y="5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7" name="Shape 377"/>
            <p:cNvSpPr>
              <a:spLocks/>
            </p:cNvSpPr>
            <p:nvPr/>
          </p:nvSpPr>
          <p:spPr bwMode="auto">
            <a:xfrm>
              <a:off x="1313050" y="691475"/>
              <a:ext cx="38025" cy="152525"/>
            </a:xfrm>
            <a:custGeom>
              <a:avLst/>
              <a:gdLst>
                <a:gd name="T0" fmla="*/ 0 w 1521"/>
                <a:gd name="T1" fmla="*/ 0 h 6101"/>
                <a:gd name="T2" fmla="*/ 1521 w 1521"/>
                <a:gd name="T3" fmla="*/ 6101 h 6101"/>
              </a:gdLst>
              <a:ahLst/>
              <a:cxnLst>
                <a:cxn ang="0">
                  <a:pos x="1521" y="1894"/>
                </a:cxn>
                <a:cxn ang="0">
                  <a:pos x="1460" y="3051"/>
                </a:cxn>
                <a:cxn ang="0">
                  <a:pos x="1277" y="4208"/>
                </a:cxn>
                <a:cxn ang="0">
                  <a:pos x="973" y="5259"/>
                </a:cxn>
                <a:cxn ang="0">
                  <a:pos x="548" y="5996"/>
                </a:cxn>
                <a:cxn ang="0">
                  <a:pos x="366" y="6101"/>
                </a:cxn>
                <a:cxn ang="0">
                  <a:pos x="122" y="5996"/>
                </a:cxn>
                <a:cxn ang="0">
                  <a:pos x="1" y="5785"/>
                </a:cxn>
                <a:cxn ang="0">
                  <a:pos x="62" y="5365"/>
                </a:cxn>
                <a:cxn ang="0">
                  <a:pos x="609" y="4734"/>
                </a:cxn>
                <a:cxn ang="0">
                  <a:pos x="852" y="3787"/>
                </a:cxn>
                <a:cxn ang="0">
                  <a:pos x="913" y="2735"/>
                </a:cxn>
                <a:cxn ang="0">
                  <a:pos x="1095" y="1789"/>
                </a:cxn>
                <a:cxn ang="0">
                  <a:pos x="913" y="1"/>
                </a:cxn>
                <a:cxn ang="0">
                  <a:pos x="1156" y="316"/>
                </a:cxn>
                <a:cxn ang="0">
                  <a:pos x="1277" y="842"/>
                </a:cxn>
                <a:cxn ang="0">
                  <a:pos x="1338" y="1368"/>
                </a:cxn>
                <a:cxn ang="0">
                  <a:pos x="1521" y="1894"/>
                </a:cxn>
              </a:cxnLst>
              <a:rect l="T0" t="T1" r="T2" b="T3"/>
              <a:pathLst>
                <a:path w="1521" h="6101" extrusionOk="0">
                  <a:moveTo>
                    <a:pt x="1521" y="1894"/>
                  </a:moveTo>
                  <a:lnTo>
                    <a:pt x="1460" y="3051"/>
                  </a:lnTo>
                  <a:lnTo>
                    <a:pt x="1277" y="4208"/>
                  </a:lnTo>
                  <a:lnTo>
                    <a:pt x="973" y="5259"/>
                  </a:lnTo>
                  <a:lnTo>
                    <a:pt x="548" y="5996"/>
                  </a:lnTo>
                  <a:lnTo>
                    <a:pt x="366" y="6101"/>
                  </a:lnTo>
                  <a:lnTo>
                    <a:pt x="122" y="5996"/>
                  </a:lnTo>
                  <a:lnTo>
                    <a:pt x="1" y="5785"/>
                  </a:lnTo>
                  <a:lnTo>
                    <a:pt x="62" y="5365"/>
                  </a:lnTo>
                  <a:lnTo>
                    <a:pt x="609" y="4734"/>
                  </a:lnTo>
                  <a:lnTo>
                    <a:pt x="852" y="3787"/>
                  </a:lnTo>
                  <a:lnTo>
                    <a:pt x="913" y="2735"/>
                  </a:lnTo>
                  <a:lnTo>
                    <a:pt x="1095" y="1789"/>
                  </a:lnTo>
                  <a:lnTo>
                    <a:pt x="913" y="1"/>
                  </a:lnTo>
                  <a:lnTo>
                    <a:pt x="1156" y="316"/>
                  </a:lnTo>
                  <a:lnTo>
                    <a:pt x="1277" y="842"/>
                  </a:lnTo>
                  <a:lnTo>
                    <a:pt x="1338" y="1368"/>
                  </a:lnTo>
                  <a:lnTo>
                    <a:pt x="1521" y="18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8" name="Shape 378"/>
            <p:cNvSpPr>
              <a:spLocks/>
            </p:cNvSpPr>
            <p:nvPr/>
          </p:nvSpPr>
          <p:spPr bwMode="auto">
            <a:xfrm>
              <a:off x="509100" y="762475"/>
              <a:ext cx="300950" cy="391800"/>
            </a:xfrm>
            <a:custGeom>
              <a:avLst/>
              <a:gdLst>
                <a:gd name="T0" fmla="*/ 0 w 12038"/>
                <a:gd name="T1" fmla="*/ 0 h 15672"/>
                <a:gd name="T2" fmla="*/ 12038 w 12038"/>
                <a:gd name="T3" fmla="*/ 15672 h 15672"/>
              </a:gdLst>
              <a:ahLst/>
              <a:cxnLst>
                <a:cxn ang="0">
                  <a:pos x="12037" y="316"/>
                </a:cxn>
                <a:cxn ang="0">
                  <a:pos x="11916" y="526"/>
                </a:cxn>
                <a:cxn ang="0">
                  <a:pos x="11612" y="947"/>
                </a:cxn>
                <a:cxn ang="0">
                  <a:pos x="11186" y="1473"/>
                </a:cxn>
                <a:cxn ang="0">
                  <a:pos x="10578" y="2209"/>
                </a:cxn>
                <a:cxn ang="0">
                  <a:pos x="9910" y="3051"/>
                </a:cxn>
                <a:cxn ang="0">
                  <a:pos x="9180" y="3997"/>
                </a:cxn>
                <a:cxn ang="0">
                  <a:pos x="8329" y="5049"/>
                </a:cxn>
                <a:cxn ang="0">
                  <a:pos x="7417" y="6100"/>
                </a:cxn>
                <a:cxn ang="0">
                  <a:pos x="6505" y="7257"/>
                </a:cxn>
                <a:cxn ang="0">
                  <a:pos x="5533" y="8519"/>
                </a:cxn>
                <a:cxn ang="0">
                  <a:pos x="4560" y="9781"/>
                </a:cxn>
                <a:cxn ang="0">
                  <a:pos x="3587" y="10938"/>
                </a:cxn>
                <a:cxn ang="0">
                  <a:pos x="2676" y="12200"/>
                </a:cxn>
                <a:cxn ang="0">
                  <a:pos x="1824" y="13462"/>
                </a:cxn>
                <a:cxn ang="0">
                  <a:pos x="1034" y="14619"/>
                </a:cxn>
                <a:cxn ang="0">
                  <a:pos x="305" y="15671"/>
                </a:cxn>
                <a:cxn ang="0">
                  <a:pos x="183" y="15461"/>
                </a:cxn>
                <a:cxn ang="0">
                  <a:pos x="62" y="15356"/>
                </a:cxn>
                <a:cxn ang="0">
                  <a:pos x="1" y="15145"/>
                </a:cxn>
                <a:cxn ang="0">
                  <a:pos x="1" y="14830"/>
                </a:cxn>
                <a:cxn ang="0">
                  <a:pos x="122" y="14724"/>
                </a:cxn>
                <a:cxn ang="0">
                  <a:pos x="426" y="14199"/>
                </a:cxn>
                <a:cxn ang="0">
                  <a:pos x="913" y="13568"/>
                </a:cxn>
                <a:cxn ang="0">
                  <a:pos x="1581" y="12621"/>
                </a:cxn>
                <a:cxn ang="0">
                  <a:pos x="2372" y="11569"/>
                </a:cxn>
                <a:cxn ang="0">
                  <a:pos x="3283" y="10412"/>
                </a:cxn>
                <a:cxn ang="0">
                  <a:pos x="4195" y="9150"/>
                </a:cxn>
                <a:cxn ang="0">
                  <a:pos x="5229" y="7783"/>
                </a:cxn>
                <a:cxn ang="0">
                  <a:pos x="6262" y="6521"/>
                </a:cxn>
                <a:cxn ang="0">
                  <a:pos x="7296" y="5154"/>
                </a:cxn>
                <a:cxn ang="0">
                  <a:pos x="8268" y="3892"/>
                </a:cxn>
                <a:cxn ang="0">
                  <a:pos x="9180" y="2735"/>
                </a:cxn>
                <a:cxn ang="0">
                  <a:pos x="10031" y="1788"/>
                </a:cxn>
                <a:cxn ang="0">
                  <a:pos x="10821" y="947"/>
                </a:cxn>
                <a:cxn ang="0">
                  <a:pos x="11429" y="316"/>
                </a:cxn>
                <a:cxn ang="0">
                  <a:pos x="11855" y="1"/>
                </a:cxn>
                <a:cxn ang="0">
                  <a:pos x="12037" y="316"/>
                </a:cxn>
              </a:cxnLst>
              <a:rect l="T0" t="T1" r="T2" b="T3"/>
              <a:pathLst>
                <a:path w="12038" h="15672" extrusionOk="0">
                  <a:moveTo>
                    <a:pt x="12037" y="316"/>
                  </a:moveTo>
                  <a:lnTo>
                    <a:pt x="11916" y="526"/>
                  </a:lnTo>
                  <a:lnTo>
                    <a:pt x="11612" y="947"/>
                  </a:lnTo>
                  <a:lnTo>
                    <a:pt x="11186" y="1473"/>
                  </a:lnTo>
                  <a:lnTo>
                    <a:pt x="10578" y="2209"/>
                  </a:lnTo>
                  <a:lnTo>
                    <a:pt x="9910" y="3051"/>
                  </a:lnTo>
                  <a:lnTo>
                    <a:pt x="9180" y="3997"/>
                  </a:lnTo>
                  <a:lnTo>
                    <a:pt x="8329" y="5049"/>
                  </a:lnTo>
                  <a:lnTo>
                    <a:pt x="7417" y="6100"/>
                  </a:lnTo>
                  <a:lnTo>
                    <a:pt x="6505" y="7257"/>
                  </a:lnTo>
                  <a:lnTo>
                    <a:pt x="5533" y="8519"/>
                  </a:lnTo>
                  <a:lnTo>
                    <a:pt x="4560" y="9781"/>
                  </a:lnTo>
                  <a:lnTo>
                    <a:pt x="3587" y="10938"/>
                  </a:lnTo>
                  <a:lnTo>
                    <a:pt x="2676" y="12200"/>
                  </a:lnTo>
                  <a:lnTo>
                    <a:pt x="1824" y="13462"/>
                  </a:lnTo>
                  <a:lnTo>
                    <a:pt x="1034" y="14619"/>
                  </a:lnTo>
                  <a:lnTo>
                    <a:pt x="305" y="15671"/>
                  </a:lnTo>
                  <a:lnTo>
                    <a:pt x="183" y="15461"/>
                  </a:lnTo>
                  <a:lnTo>
                    <a:pt x="62" y="15356"/>
                  </a:lnTo>
                  <a:lnTo>
                    <a:pt x="1" y="15145"/>
                  </a:lnTo>
                  <a:lnTo>
                    <a:pt x="1" y="14830"/>
                  </a:lnTo>
                  <a:lnTo>
                    <a:pt x="122" y="14724"/>
                  </a:lnTo>
                  <a:lnTo>
                    <a:pt x="426" y="14199"/>
                  </a:lnTo>
                  <a:lnTo>
                    <a:pt x="913" y="13568"/>
                  </a:lnTo>
                  <a:lnTo>
                    <a:pt x="1581" y="12621"/>
                  </a:lnTo>
                  <a:lnTo>
                    <a:pt x="2372" y="11569"/>
                  </a:lnTo>
                  <a:lnTo>
                    <a:pt x="3283" y="10412"/>
                  </a:lnTo>
                  <a:lnTo>
                    <a:pt x="4195" y="9150"/>
                  </a:lnTo>
                  <a:lnTo>
                    <a:pt x="5229" y="7783"/>
                  </a:lnTo>
                  <a:lnTo>
                    <a:pt x="6262" y="6521"/>
                  </a:lnTo>
                  <a:lnTo>
                    <a:pt x="7296" y="5154"/>
                  </a:lnTo>
                  <a:lnTo>
                    <a:pt x="8268" y="3892"/>
                  </a:lnTo>
                  <a:lnTo>
                    <a:pt x="9180" y="2735"/>
                  </a:lnTo>
                  <a:lnTo>
                    <a:pt x="10031" y="1788"/>
                  </a:lnTo>
                  <a:lnTo>
                    <a:pt x="10821" y="947"/>
                  </a:lnTo>
                  <a:lnTo>
                    <a:pt x="11429" y="316"/>
                  </a:lnTo>
                  <a:lnTo>
                    <a:pt x="11855" y="1"/>
                  </a:lnTo>
                  <a:lnTo>
                    <a:pt x="12037" y="3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29" name="Shape 379"/>
            <p:cNvSpPr>
              <a:spLocks/>
            </p:cNvSpPr>
            <p:nvPr/>
          </p:nvSpPr>
          <p:spPr bwMode="auto">
            <a:xfrm>
              <a:off x="1870800" y="770375"/>
              <a:ext cx="563875" cy="872925"/>
            </a:xfrm>
            <a:custGeom>
              <a:avLst/>
              <a:gdLst>
                <a:gd name="T0" fmla="*/ 0 w 22555"/>
                <a:gd name="T1" fmla="*/ 0 h 34917"/>
                <a:gd name="T2" fmla="*/ 22555 w 22555"/>
                <a:gd name="T3" fmla="*/ 34917 h 34917"/>
              </a:gdLst>
              <a:ahLst/>
              <a:cxnLst>
                <a:cxn ang="0">
                  <a:pos x="8451" y="13883"/>
                </a:cxn>
                <a:cxn ang="0">
                  <a:pos x="8511" y="21455"/>
                </a:cxn>
                <a:cxn ang="0">
                  <a:pos x="8633" y="25662"/>
                </a:cxn>
                <a:cxn ang="0">
                  <a:pos x="10274" y="26503"/>
                </a:cxn>
                <a:cxn ang="0">
                  <a:pos x="11977" y="27134"/>
                </a:cxn>
                <a:cxn ang="0">
                  <a:pos x="13679" y="27660"/>
                </a:cxn>
                <a:cxn ang="0">
                  <a:pos x="15442" y="27976"/>
                </a:cxn>
                <a:cxn ang="0">
                  <a:pos x="17204" y="28186"/>
                </a:cxn>
                <a:cxn ang="0">
                  <a:pos x="18907" y="27976"/>
                </a:cxn>
                <a:cxn ang="0">
                  <a:pos x="20609" y="27660"/>
                </a:cxn>
                <a:cxn ang="0">
                  <a:pos x="21764" y="27345"/>
                </a:cxn>
                <a:cxn ang="0">
                  <a:pos x="22493" y="27660"/>
                </a:cxn>
                <a:cxn ang="0">
                  <a:pos x="22554" y="28817"/>
                </a:cxn>
                <a:cxn ang="0">
                  <a:pos x="20730" y="28922"/>
                </a:cxn>
                <a:cxn ang="0">
                  <a:pos x="18967" y="29869"/>
                </a:cxn>
                <a:cxn ang="0">
                  <a:pos x="17204" y="30605"/>
                </a:cxn>
                <a:cxn ang="0">
                  <a:pos x="15320" y="29974"/>
                </a:cxn>
                <a:cxn ang="0">
                  <a:pos x="13739" y="29553"/>
                </a:cxn>
                <a:cxn ang="0">
                  <a:pos x="12098" y="28817"/>
                </a:cxn>
                <a:cxn ang="0">
                  <a:pos x="10457" y="28081"/>
                </a:cxn>
                <a:cxn ang="0">
                  <a:pos x="8815" y="27555"/>
                </a:cxn>
                <a:cxn ang="0">
                  <a:pos x="7235" y="27345"/>
                </a:cxn>
                <a:cxn ang="0">
                  <a:pos x="5715" y="27660"/>
                </a:cxn>
                <a:cxn ang="0">
                  <a:pos x="4195" y="28712"/>
                </a:cxn>
                <a:cxn ang="0">
                  <a:pos x="2797" y="30605"/>
                </a:cxn>
                <a:cxn ang="0">
                  <a:pos x="2128" y="31657"/>
                </a:cxn>
                <a:cxn ang="0">
                  <a:pos x="1460" y="32603"/>
                </a:cxn>
                <a:cxn ang="0">
                  <a:pos x="852" y="33760"/>
                </a:cxn>
                <a:cxn ang="0">
                  <a:pos x="305" y="34917"/>
                </a:cxn>
                <a:cxn ang="0">
                  <a:pos x="122" y="33970"/>
                </a:cxn>
                <a:cxn ang="0">
                  <a:pos x="730" y="32182"/>
                </a:cxn>
                <a:cxn ang="0">
                  <a:pos x="1642" y="30500"/>
                </a:cxn>
                <a:cxn ang="0">
                  <a:pos x="2615" y="29027"/>
                </a:cxn>
                <a:cxn ang="0">
                  <a:pos x="3709" y="27555"/>
                </a:cxn>
                <a:cxn ang="0">
                  <a:pos x="5168" y="26293"/>
                </a:cxn>
                <a:cxn ang="0">
                  <a:pos x="6505" y="24926"/>
                </a:cxn>
                <a:cxn ang="0">
                  <a:pos x="7296" y="22822"/>
                </a:cxn>
                <a:cxn ang="0">
                  <a:pos x="7660" y="17984"/>
                </a:cxn>
                <a:cxn ang="0">
                  <a:pos x="7113" y="11884"/>
                </a:cxn>
                <a:cxn ang="0">
                  <a:pos x="5411" y="6731"/>
                </a:cxn>
                <a:cxn ang="0">
                  <a:pos x="2858" y="2629"/>
                </a:cxn>
                <a:cxn ang="0">
                  <a:pos x="1460" y="0"/>
                </a:cxn>
                <a:cxn ang="0">
                  <a:pos x="3405" y="1683"/>
                </a:cxn>
                <a:cxn ang="0">
                  <a:pos x="5229" y="3997"/>
                </a:cxn>
                <a:cxn ang="0">
                  <a:pos x="6809" y="6941"/>
                </a:cxn>
                <a:cxn ang="0">
                  <a:pos x="8025" y="10307"/>
                </a:cxn>
              </a:cxnLst>
              <a:rect l="T0" t="T1" r="T2" b="T3"/>
              <a:pathLst>
                <a:path w="22555" h="34917" extrusionOk="0">
                  <a:moveTo>
                    <a:pt x="8025" y="10307"/>
                  </a:moveTo>
                  <a:lnTo>
                    <a:pt x="8451" y="13883"/>
                  </a:lnTo>
                  <a:lnTo>
                    <a:pt x="8633" y="17564"/>
                  </a:lnTo>
                  <a:lnTo>
                    <a:pt x="8511" y="21455"/>
                  </a:lnTo>
                  <a:lnTo>
                    <a:pt x="7843" y="25241"/>
                  </a:lnTo>
                  <a:lnTo>
                    <a:pt x="8633" y="25662"/>
                  </a:lnTo>
                  <a:lnTo>
                    <a:pt x="9423" y="26082"/>
                  </a:lnTo>
                  <a:lnTo>
                    <a:pt x="10274" y="26503"/>
                  </a:lnTo>
                  <a:lnTo>
                    <a:pt x="11125" y="26819"/>
                  </a:lnTo>
                  <a:lnTo>
                    <a:pt x="11977" y="27134"/>
                  </a:lnTo>
                  <a:lnTo>
                    <a:pt x="12828" y="27450"/>
                  </a:lnTo>
                  <a:lnTo>
                    <a:pt x="13679" y="27660"/>
                  </a:lnTo>
                  <a:lnTo>
                    <a:pt x="14530" y="27870"/>
                  </a:lnTo>
                  <a:lnTo>
                    <a:pt x="15442" y="27976"/>
                  </a:lnTo>
                  <a:lnTo>
                    <a:pt x="16293" y="28081"/>
                  </a:lnTo>
                  <a:lnTo>
                    <a:pt x="17204" y="28186"/>
                  </a:lnTo>
                  <a:lnTo>
                    <a:pt x="18056" y="28081"/>
                  </a:lnTo>
                  <a:lnTo>
                    <a:pt x="18907" y="27976"/>
                  </a:lnTo>
                  <a:lnTo>
                    <a:pt x="19758" y="27870"/>
                  </a:lnTo>
                  <a:lnTo>
                    <a:pt x="20609" y="27660"/>
                  </a:lnTo>
                  <a:lnTo>
                    <a:pt x="21399" y="27345"/>
                  </a:lnTo>
                  <a:lnTo>
                    <a:pt x="21764" y="27345"/>
                  </a:lnTo>
                  <a:lnTo>
                    <a:pt x="22189" y="27450"/>
                  </a:lnTo>
                  <a:lnTo>
                    <a:pt x="22493" y="27660"/>
                  </a:lnTo>
                  <a:lnTo>
                    <a:pt x="22554" y="28291"/>
                  </a:lnTo>
                  <a:lnTo>
                    <a:pt x="22554" y="28817"/>
                  </a:lnTo>
                  <a:lnTo>
                    <a:pt x="21642" y="28712"/>
                  </a:lnTo>
                  <a:lnTo>
                    <a:pt x="20730" y="28922"/>
                  </a:lnTo>
                  <a:lnTo>
                    <a:pt x="19818" y="29343"/>
                  </a:lnTo>
                  <a:lnTo>
                    <a:pt x="18967" y="29869"/>
                  </a:lnTo>
                  <a:lnTo>
                    <a:pt x="18056" y="30289"/>
                  </a:lnTo>
                  <a:lnTo>
                    <a:pt x="17204" y="30605"/>
                  </a:lnTo>
                  <a:lnTo>
                    <a:pt x="16232" y="30500"/>
                  </a:lnTo>
                  <a:lnTo>
                    <a:pt x="15320" y="29974"/>
                  </a:lnTo>
                  <a:lnTo>
                    <a:pt x="14530" y="29763"/>
                  </a:lnTo>
                  <a:lnTo>
                    <a:pt x="13739" y="29553"/>
                  </a:lnTo>
                  <a:lnTo>
                    <a:pt x="12888" y="29238"/>
                  </a:lnTo>
                  <a:lnTo>
                    <a:pt x="12098" y="28817"/>
                  </a:lnTo>
                  <a:lnTo>
                    <a:pt x="11247" y="28501"/>
                  </a:lnTo>
                  <a:lnTo>
                    <a:pt x="10457" y="28081"/>
                  </a:lnTo>
                  <a:lnTo>
                    <a:pt x="9666" y="27870"/>
                  </a:lnTo>
                  <a:lnTo>
                    <a:pt x="8815" y="27555"/>
                  </a:lnTo>
                  <a:lnTo>
                    <a:pt x="8025" y="27450"/>
                  </a:lnTo>
                  <a:lnTo>
                    <a:pt x="7235" y="27345"/>
                  </a:lnTo>
                  <a:lnTo>
                    <a:pt x="6445" y="27450"/>
                  </a:lnTo>
                  <a:lnTo>
                    <a:pt x="5715" y="27660"/>
                  </a:lnTo>
                  <a:lnTo>
                    <a:pt x="4925" y="28081"/>
                  </a:lnTo>
                  <a:lnTo>
                    <a:pt x="4195" y="28712"/>
                  </a:lnTo>
                  <a:lnTo>
                    <a:pt x="3466" y="29553"/>
                  </a:lnTo>
                  <a:lnTo>
                    <a:pt x="2797" y="30605"/>
                  </a:lnTo>
                  <a:lnTo>
                    <a:pt x="2432" y="31131"/>
                  </a:lnTo>
                  <a:lnTo>
                    <a:pt x="2128" y="31657"/>
                  </a:lnTo>
                  <a:lnTo>
                    <a:pt x="1825" y="32077"/>
                  </a:lnTo>
                  <a:lnTo>
                    <a:pt x="1460" y="32603"/>
                  </a:lnTo>
                  <a:lnTo>
                    <a:pt x="1156" y="33129"/>
                  </a:lnTo>
                  <a:lnTo>
                    <a:pt x="852" y="33760"/>
                  </a:lnTo>
                  <a:lnTo>
                    <a:pt x="609" y="34286"/>
                  </a:lnTo>
                  <a:lnTo>
                    <a:pt x="305" y="34917"/>
                  </a:lnTo>
                  <a:lnTo>
                    <a:pt x="1" y="34917"/>
                  </a:lnTo>
                  <a:lnTo>
                    <a:pt x="122" y="33970"/>
                  </a:lnTo>
                  <a:lnTo>
                    <a:pt x="366" y="33024"/>
                  </a:lnTo>
                  <a:lnTo>
                    <a:pt x="730" y="32182"/>
                  </a:lnTo>
                  <a:lnTo>
                    <a:pt x="1156" y="31236"/>
                  </a:lnTo>
                  <a:lnTo>
                    <a:pt x="1642" y="30500"/>
                  </a:lnTo>
                  <a:lnTo>
                    <a:pt x="2128" y="29658"/>
                  </a:lnTo>
                  <a:lnTo>
                    <a:pt x="2615" y="29027"/>
                  </a:lnTo>
                  <a:lnTo>
                    <a:pt x="3101" y="28291"/>
                  </a:lnTo>
                  <a:lnTo>
                    <a:pt x="3709" y="27555"/>
                  </a:lnTo>
                  <a:lnTo>
                    <a:pt x="4439" y="26819"/>
                  </a:lnTo>
                  <a:lnTo>
                    <a:pt x="5168" y="26293"/>
                  </a:lnTo>
                  <a:lnTo>
                    <a:pt x="5897" y="25662"/>
                  </a:lnTo>
                  <a:lnTo>
                    <a:pt x="6505" y="24926"/>
                  </a:lnTo>
                  <a:lnTo>
                    <a:pt x="6992" y="23979"/>
                  </a:lnTo>
                  <a:lnTo>
                    <a:pt x="7296" y="22822"/>
                  </a:lnTo>
                  <a:lnTo>
                    <a:pt x="7356" y="21350"/>
                  </a:lnTo>
                  <a:lnTo>
                    <a:pt x="7660" y="17984"/>
                  </a:lnTo>
                  <a:lnTo>
                    <a:pt x="7539" y="14829"/>
                  </a:lnTo>
                  <a:lnTo>
                    <a:pt x="7113" y="11884"/>
                  </a:lnTo>
                  <a:lnTo>
                    <a:pt x="6384" y="9150"/>
                  </a:lnTo>
                  <a:lnTo>
                    <a:pt x="5411" y="6731"/>
                  </a:lnTo>
                  <a:lnTo>
                    <a:pt x="4256" y="4522"/>
                  </a:lnTo>
                  <a:lnTo>
                    <a:pt x="2858" y="2629"/>
                  </a:lnTo>
                  <a:lnTo>
                    <a:pt x="1338" y="947"/>
                  </a:lnTo>
                  <a:lnTo>
                    <a:pt x="1460" y="0"/>
                  </a:lnTo>
                  <a:lnTo>
                    <a:pt x="2432" y="736"/>
                  </a:lnTo>
                  <a:lnTo>
                    <a:pt x="3405" y="1683"/>
                  </a:lnTo>
                  <a:lnTo>
                    <a:pt x="4317" y="2840"/>
                  </a:lnTo>
                  <a:lnTo>
                    <a:pt x="5229" y="3997"/>
                  </a:lnTo>
                  <a:lnTo>
                    <a:pt x="6019" y="5469"/>
                  </a:lnTo>
                  <a:lnTo>
                    <a:pt x="6809" y="6941"/>
                  </a:lnTo>
                  <a:lnTo>
                    <a:pt x="7478" y="8624"/>
                  </a:lnTo>
                  <a:lnTo>
                    <a:pt x="8025" y="103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0" name="Shape 380"/>
            <p:cNvSpPr>
              <a:spLocks/>
            </p:cNvSpPr>
            <p:nvPr/>
          </p:nvSpPr>
          <p:spPr bwMode="auto">
            <a:xfrm>
              <a:off x="1487825" y="804550"/>
              <a:ext cx="13700" cy="68375"/>
            </a:xfrm>
            <a:custGeom>
              <a:avLst/>
              <a:gdLst>
                <a:gd name="T0" fmla="*/ 0 w 548"/>
                <a:gd name="T1" fmla="*/ 0 h 2735"/>
                <a:gd name="T2" fmla="*/ 548 w 548"/>
                <a:gd name="T3" fmla="*/ 2735 h 2735"/>
              </a:gdLst>
              <a:ahLst/>
              <a:cxnLst>
                <a:cxn ang="0">
                  <a:pos x="548" y="947"/>
                </a:cxn>
                <a:cxn ang="0">
                  <a:pos x="426" y="1368"/>
                </a:cxn>
                <a:cxn ang="0">
                  <a:pos x="426" y="1893"/>
                </a:cxn>
                <a:cxn ang="0">
                  <a:pos x="426" y="2419"/>
                </a:cxn>
                <a:cxn ang="0">
                  <a:pos x="244" y="2735"/>
                </a:cxn>
                <a:cxn ang="0">
                  <a:pos x="61" y="2104"/>
                </a:cxn>
                <a:cxn ang="0">
                  <a:pos x="122" y="1368"/>
                </a:cxn>
                <a:cxn ang="0">
                  <a:pos x="183" y="631"/>
                </a:cxn>
                <a:cxn ang="0">
                  <a:pos x="1" y="0"/>
                </a:cxn>
                <a:cxn ang="0">
                  <a:pos x="183" y="0"/>
                </a:cxn>
                <a:cxn ang="0">
                  <a:pos x="365" y="211"/>
                </a:cxn>
                <a:cxn ang="0">
                  <a:pos x="487" y="526"/>
                </a:cxn>
                <a:cxn ang="0">
                  <a:pos x="548" y="947"/>
                </a:cxn>
              </a:cxnLst>
              <a:rect l="T0" t="T1" r="T2" b="T3"/>
              <a:pathLst>
                <a:path w="548" h="2735" extrusionOk="0">
                  <a:moveTo>
                    <a:pt x="548" y="947"/>
                  </a:moveTo>
                  <a:lnTo>
                    <a:pt x="426" y="1368"/>
                  </a:lnTo>
                  <a:lnTo>
                    <a:pt x="426" y="1893"/>
                  </a:lnTo>
                  <a:lnTo>
                    <a:pt x="426" y="2419"/>
                  </a:lnTo>
                  <a:lnTo>
                    <a:pt x="244" y="2735"/>
                  </a:lnTo>
                  <a:lnTo>
                    <a:pt x="61" y="2104"/>
                  </a:lnTo>
                  <a:lnTo>
                    <a:pt x="122" y="1368"/>
                  </a:lnTo>
                  <a:lnTo>
                    <a:pt x="183" y="631"/>
                  </a:lnTo>
                  <a:lnTo>
                    <a:pt x="1" y="0"/>
                  </a:lnTo>
                  <a:lnTo>
                    <a:pt x="183" y="0"/>
                  </a:lnTo>
                  <a:lnTo>
                    <a:pt x="365" y="211"/>
                  </a:lnTo>
                  <a:lnTo>
                    <a:pt x="487" y="526"/>
                  </a:lnTo>
                  <a:lnTo>
                    <a:pt x="548" y="9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1" name="Shape 381"/>
            <p:cNvSpPr>
              <a:spLocks/>
            </p:cNvSpPr>
            <p:nvPr/>
          </p:nvSpPr>
          <p:spPr bwMode="auto">
            <a:xfrm>
              <a:off x="1322175" y="925500"/>
              <a:ext cx="16750" cy="84150"/>
            </a:xfrm>
            <a:custGeom>
              <a:avLst/>
              <a:gdLst>
                <a:gd name="T0" fmla="*/ 0 w 670"/>
                <a:gd name="T1" fmla="*/ 0 h 3366"/>
                <a:gd name="T2" fmla="*/ 670 w 670"/>
                <a:gd name="T3" fmla="*/ 3366 h 3366"/>
              </a:gdLst>
              <a:ahLst/>
              <a:cxnLst>
                <a:cxn ang="0">
                  <a:pos x="608" y="2419"/>
                </a:cxn>
                <a:cxn ang="0">
                  <a:pos x="487" y="2735"/>
                </a:cxn>
                <a:cxn ang="0">
                  <a:pos x="426" y="3155"/>
                </a:cxn>
                <a:cxn ang="0">
                  <a:pos x="244" y="3366"/>
                </a:cxn>
                <a:cxn ang="0">
                  <a:pos x="1" y="3260"/>
                </a:cxn>
                <a:cxn ang="0">
                  <a:pos x="61" y="2524"/>
                </a:cxn>
                <a:cxn ang="0">
                  <a:pos x="244" y="1683"/>
                </a:cxn>
                <a:cxn ang="0">
                  <a:pos x="365" y="842"/>
                </a:cxn>
                <a:cxn ang="0">
                  <a:pos x="304" y="0"/>
                </a:cxn>
                <a:cxn ang="0">
                  <a:pos x="548" y="421"/>
                </a:cxn>
                <a:cxn ang="0">
                  <a:pos x="669" y="1052"/>
                </a:cxn>
                <a:cxn ang="0">
                  <a:pos x="608" y="1788"/>
                </a:cxn>
                <a:cxn ang="0">
                  <a:pos x="608" y="2419"/>
                </a:cxn>
              </a:cxnLst>
              <a:rect l="T0" t="T1" r="T2" b="T3"/>
              <a:pathLst>
                <a:path w="670" h="3366" extrusionOk="0">
                  <a:moveTo>
                    <a:pt x="608" y="2419"/>
                  </a:moveTo>
                  <a:lnTo>
                    <a:pt x="487" y="2735"/>
                  </a:lnTo>
                  <a:lnTo>
                    <a:pt x="426" y="3155"/>
                  </a:lnTo>
                  <a:lnTo>
                    <a:pt x="244" y="3366"/>
                  </a:lnTo>
                  <a:lnTo>
                    <a:pt x="1" y="3260"/>
                  </a:lnTo>
                  <a:lnTo>
                    <a:pt x="61" y="2524"/>
                  </a:lnTo>
                  <a:lnTo>
                    <a:pt x="244" y="1683"/>
                  </a:lnTo>
                  <a:lnTo>
                    <a:pt x="365" y="842"/>
                  </a:lnTo>
                  <a:lnTo>
                    <a:pt x="304" y="0"/>
                  </a:lnTo>
                  <a:lnTo>
                    <a:pt x="548" y="421"/>
                  </a:lnTo>
                  <a:lnTo>
                    <a:pt x="669" y="1052"/>
                  </a:lnTo>
                  <a:lnTo>
                    <a:pt x="608" y="1788"/>
                  </a:lnTo>
                  <a:lnTo>
                    <a:pt x="608" y="24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2" name="Shape 382"/>
            <p:cNvSpPr>
              <a:spLocks/>
            </p:cNvSpPr>
            <p:nvPr/>
          </p:nvSpPr>
          <p:spPr bwMode="auto">
            <a:xfrm>
              <a:off x="1197550" y="928125"/>
              <a:ext cx="83625" cy="155150"/>
            </a:xfrm>
            <a:custGeom>
              <a:avLst/>
              <a:gdLst>
                <a:gd name="T0" fmla="*/ 0 w 3345"/>
                <a:gd name="T1" fmla="*/ 0 h 6206"/>
                <a:gd name="T2" fmla="*/ 3345 w 3345"/>
                <a:gd name="T3" fmla="*/ 6206 h 6206"/>
              </a:gdLst>
              <a:ahLst/>
              <a:cxnLst>
                <a:cxn ang="0">
                  <a:pos x="3040" y="2630"/>
                </a:cxn>
                <a:cxn ang="0">
                  <a:pos x="2736" y="3261"/>
                </a:cxn>
                <a:cxn ang="0">
                  <a:pos x="2493" y="3892"/>
                </a:cxn>
                <a:cxn ang="0">
                  <a:pos x="2128" y="4523"/>
                </a:cxn>
                <a:cxn ang="0">
                  <a:pos x="1824" y="5049"/>
                </a:cxn>
                <a:cxn ang="0">
                  <a:pos x="1460" y="5574"/>
                </a:cxn>
                <a:cxn ang="0">
                  <a:pos x="1095" y="5890"/>
                </a:cxn>
                <a:cxn ang="0">
                  <a:pos x="669" y="6100"/>
                </a:cxn>
                <a:cxn ang="0">
                  <a:pos x="244" y="6205"/>
                </a:cxn>
                <a:cxn ang="0">
                  <a:pos x="122" y="5995"/>
                </a:cxn>
                <a:cxn ang="0">
                  <a:pos x="62" y="5890"/>
                </a:cxn>
                <a:cxn ang="0">
                  <a:pos x="1" y="5680"/>
                </a:cxn>
                <a:cxn ang="0">
                  <a:pos x="1" y="5364"/>
                </a:cxn>
                <a:cxn ang="0">
                  <a:pos x="426" y="5259"/>
                </a:cxn>
                <a:cxn ang="0">
                  <a:pos x="791" y="4943"/>
                </a:cxn>
                <a:cxn ang="0">
                  <a:pos x="1156" y="4523"/>
                </a:cxn>
                <a:cxn ang="0">
                  <a:pos x="1520" y="3997"/>
                </a:cxn>
                <a:cxn ang="0">
                  <a:pos x="1824" y="3471"/>
                </a:cxn>
                <a:cxn ang="0">
                  <a:pos x="2128" y="2945"/>
                </a:cxn>
                <a:cxn ang="0">
                  <a:pos x="2372" y="2314"/>
                </a:cxn>
                <a:cxn ang="0">
                  <a:pos x="2615" y="1788"/>
                </a:cxn>
                <a:cxn ang="0">
                  <a:pos x="2919" y="0"/>
                </a:cxn>
                <a:cxn ang="0">
                  <a:pos x="3283" y="526"/>
                </a:cxn>
                <a:cxn ang="0">
                  <a:pos x="3344" y="1157"/>
                </a:cxn>
                <a:cxn ang="0">
                  <a:pos x="3162" y="1999"/>
                </a:cxn>
                <a:cxn ang="0">
                  <a:pos x="3040" y="2630"/>
                </a:cxn>
              </a:cxnLst>
              <a:rect l="T0" t="T1" r="T2" b="T3"/>
              <a:pathLst>
                <a:path w="3345" h="6206" extrusionOk="0">
                  <a:moveTo>
                    <a:pt x="3040" y="2630"/>
                  </a:moveTo>
                  <a:lnTo>
                    <a:pt x="2736" y="3261"/>
                  </a:lnTo>
                  <a:lnTo>
                    <a:pt x="2493" y="3892"/>
                  </a:lnTo>
                  <a:lnTo>
                    <a:pt x="2128" y="4523"/>
                  </a:lnTo>
                  <a:lnTo>
                    <a:pt x="1824" y="5049"/>
                  </a:lnTo>
                  <a:lnTo>
                    <a:pt x="1460" y="5574"/>
                  </a:lnTo>
                  <a:lnTo>
                    <a:pt x="1095" y="5890"/>
                  </a:lnTo>
                  <a:lnTo>
                    <a:pt x="669" y="6100"/>
                  </a:lnTo>
                  <a:lnTo>
                    <a:pt x="244" y="6205"/>
                  </a:lnTo>
                  <a:lnTo>
                    <a:pt x="122" y="5995"/>
                  </a:lnTo>
                  <a:lnTo>
                    <a:pt x="62" y="5890"/>
                  </a:lnTo>
                  <a:lnTo>
                    <a:pt x="1" y="5680"/>
                  </a:lnTo>
                  <a:lnTo>
                    <a:pt x="1" y="5364"/>
                  </a:lnTo>
                  <a:lnTo>
                    <a:pt x="426" y="5259"/>
                  </a:lnTo>
                  <a:lnTo>
                    <a:pt x="791" y="4943"/>
                  </a:lnTo>
                  <a:lnTo>
                    <a:pt x="1156" y="4523"/>
                  </a:lnTo>
                  <a:lnTo>
                    <a:pt x="1520" y="3997"/>
                  </a:lnTo>
                  <a:lnTo>
                    <a:pt x="1824" y="3471"/>
                  </a:lnTo>
                  <a:lnTo>
                    <a:pt x="2128" y="2945"/>
                  </a:lnTo>
                  <a:lnTo>
                    <a:pt x="2372" y="2314"/>
                  </a:lnTo>
                  <a:lnTo>
                    <a:pt x="2615" y="1788"/>
                  </a:lnTo>
                  <a:lnTo>
                    <a:pt x="2919" y="0"/>
                  </a:lnTo>
                  <a:lnTo>
                    <a:pt x="3283" y="526"/>
                  </a:lnTo>
                  <a:lnTo>
                    <a:pt x="3344" y="1157"/>
                  </a:lnTo>
                  <a:lnTo>
                    <a:pt x="3162" y="1999"/>
                  </a:lnTo>
                  <a:lnTo>
                    <a:pt x="3040" y="26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3" name="Shape 383"/>
            <p:cNvSpPr>
              <a:spLocks/>
            </p:cNvSpPr>
            <p:nvPr/>
          </p:nvSpPr>
          <p:spPr bwMode="auto">
            <a:xfrm>
              <a:off x="1534950" y="1064850"/>
              <a:ext cx="66875" cy="178800"/>
            </a:xfrm>
            <a:custGeom>
              <a:avLst/>
              <a:gdLst>
                <a:gd name="T0" fmla="*/ 0 w 2675"/>
                <a:gd name="T1" fmla="*/ 0 h 7152"/>
                <a:gd name="T2" fmla="*/ 2675 w 2675"/>
                <a:gd name="T3" fmla="*/ 7152 h 7152"/>
              </a:gdLst>
              <a:ahLst/>
              <a:cxnLst>
                <a:cxn ang="0">
                  <a:pos x="608" y="631"/>
                </a:cxn>
                <a:cxn ang="0">
                  <a:pos x="608" y="1578"/>
                </a:cxn>
                <a:cxn ang="0">
                  <a:pos x="790" y="2735"/>
                </a:cxn>
                <a:cxn ang="0">
                  <a:pos x="1034" y="3997"/>
                </a:cxn>
                <a:cxn ang="0">
                  <a:pos x="1338" y="5154"/>
                </a:cxn>
                <a:cxn ang="0">
                  <a:pos x="2675" y="6941"/>
                </a:cxn>
                <a:cxn ang="0">
                  <a:pos x="2249" y="7152"/>
                </a:cxn>
                <a:cxn ang="0">
                  <a:pos x="1945" y="7047"/>
                </a:cxn>
                <a:cxn ang="0">
                  <a:pos x="1642" y="6731"/>
                </a:cxn>
                <a:cxn ang="0">
                  <a:pos x="1398" y="6310"/>
                </a:cxn>
                <a:cxn ang="0">
                  <a:pos x="1155" y="5785"/>
                </a:cxn>
                <a:cxn ang="0">
                  <a:pos x="973" y="5154"/>
                </a:cxn>
                <a:cxn ang="0">
                  <a:pos x="790" y="4628"/>
                </a:cxn>
                <a:cxn ang="0">
                  <a:pos x="547" y="4207"/>
                </a:cxn>
                <a:cxn ang="0">
                  <a:pos x="426" y="3155"/>
                </a:cxn>
                <a:cxn ang="0">
                  <a:pos x="183" y="2104"/>
                </a:cxn>
                <a:cxn ang="0">
                  <a:pos x="0" y="1052"/>
                </a:cxn>
                <a:cxn ang="0">
                  <a:pos x="122" y="0"/>
                </a:cxn>
                <a:cxn ang="0">
                  <a:pos x="547" y="736"/>
                </a:cxn>
                <a:cxn ang="0">
                  <a:pos x="608" y="631"/>
                </a:cxn>
              </a:cxnLst>
              <a:rect l="T0" t="T1" r="T2" b="T3"/>
              <a:pathLst>
                <a:path w="2675" h="7152" extrusionOk="0">
                  <a:moveTo>
                    <a:pt x="608" y="631"/>
                  </a:moveTo>
                  <a:lnTo>
                    <a:pt x="608" y="1578"/>
                  </a:lnTo>
                  <a:lnTo>
                    <a:pt x="790" y="2735"/>
                  </a:lnTo>
                  <a:lnTo>
                    <a:pt x="1034" y="3997"/>
                  </a:lnTo>
                  <a:lnTo>
                    <a:pt x="1338" y="5154"/>
                  </a:lnTo>
                  <a:lnTo>
                    <a:pt x="2675" y="6941"/>
                  </a:lnTo>
                  <a:lnTo>
                    <a:pt x="2249" y="7152"/>
                  </a:lnTo>
                  <a:lnTo>
                    <a:pt x="1945" y="7047"/>
                  </a:lnTo>
                  <a:lnTo>
                    <a:pt x="1642" y="6731"/>
                  </a:lnTo>
                  <a:lnTo>
                    <a:pt x="1398" y="6310"/>
                  </a:lnTo>
                  <a:lnTo>
                    <a:pt x="1155" y="5785"/>
                  </a:lnTo>
                  <a:lnTo>
                    <a:pt x="973" y="5154"/>
                  </a:lnTo>
                  <a:lnTo>
                    <a:pt x="790" y="4628"/>
                  </a:lnTo>
                  <a:lnTo>
                    <a:pt x="547" y="4207"/>
                  </a:lnTo>
                  <a:lnTo>
                    <a:pt x="426" y="3155"/>
                  </a:lnTo>
                  <a:lnTo>
                    <a:pt x="183" y="2104"/>
                  </a:lnTo>
                  <a:lnTo>
                    <a:pt x="0" y="1052"/>
                  </a:lnTo>
                  <a:lnTo>
                    <a:pt x="122" y="0"/>
                  </a:lnTo>
                  <a:lnTo>
                    <a:pt x="547" y="736"/>
                  </a:lnTo>
                  <a:lnTo>
                    <a:pt x="608" y="6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4" name="Shape 384"/>
            <p:cNvSpPr>
              <a:spLocks/>
            </p:cNvSpPr>
            <p:nvPr/>
          </p:nvSpPr>
          <p:spPr bwMode="auto">
            <a:xfrm>
              <a:off x="1211225" y="1083250"/>
              <a:ext cx="59300" cy="63125"/>
            </a:xfrm>
            <a:custGeom>
              <a:avLst/>
              <a:gdLst>
                <a:gd name="T0" fmla="*/ 0 w 2372"/>
                <a:gd name="T1" fmla="*/ 0 h 2525"/>
                <a:gd name="T2" fmla="*/ 2372 w 2372"/>
                <a:gd name="T3" fmla="*/ 2525 h 2525"/>
              </a:gdLst>
              <a:ahLst/>
              <a:cxnLst>
                <a:cxn ang="0">
                  <a:pos x="2372" y="947"/>
                </a:cxn>
                <a:cxn ang="0">
                  <a:pos x="2068" y="1262"/>
                </a:cxn>
                <a:cxn ang="0">
                  <a:pos x="1825" y="1683"/>
                </a:cxn>
                <a:cxn ang="0">
                  <a:pos x="1521" y="1999"/>
                </a:cxn>
                <a:cxn ang="0">
                  <a:pos x="1217" y="2209"/>
                </a:cxn>
                <a:cxn ang="0">
                  <a:pos x="913" y="2525"/>
                </a:cxn>
                <a:cxn ang="0">
                  <a:pos x="609" y="2525"/>
                </a:cxn>
                <a:cxn ang="0">
                  <a:pos x="305" y="2525"/>
                </a:cxn>
                <a:cxn ang="0">
                  <a:pos x="1" y="2314"/>
                </a:cxn>
                <a:cxn ang="0">
                  <a:pos x="183" y="1788"/>
                </a:cxn>
                <a:cxn ang="0">
                  <a:pos x="548" y="1578"/>
                </a:cxn>
                <a:cxn ang="0">
                  <a:pos x="973" y="1368"/>
                </a:cxn>
                <a:cxn ang="0">
                  <a:pos x="1338" y="1052"/>
                </a:cxn>
                <a:cxn ang="0">
                  <a:pos x="2068" y="0"/>
                </a:cxn>
                <a:cxn ang="0">
                  <a:pos x="2189" y="106"/>
                </a:cxn>
                <a:cxn ang="0">
                  <a:pos x="2311" y="316"/>
                </a:cxn>
                <a:cxn ang="0">
                  <a:pos x="2372" y="631"/>
                </a:cxn>
                <a:cxn ang="0">
                  <a:pos x="2372" y="947"/>
                </a:cxn>
              </a:cxnLst>
              <a:rect l="T0" t="T1" r="T2" b="T3"/>
              <a:pathLst>
                <a:path w="2372" h="2525" extrusionOk="0">
                  <a:moveTo>
                    <a:pt x="2372" y="947"/>
                  </a:moveTo>
                  <a:lnTo>
                    <a:pt x="2068" y="1262"/>
                  </a:lnTo>
                  <a:lnTo>
                    <a:pt x="1825" y="1683"/>
                  </a:lnTo>
                  <a:lnTo>
                    <a:pt x="1521" y="1999"/>
                  </a:lnTo>
                  <a:lnTo>
                    <a:pt x="1217" y="2209"/>
                  </a:lnTo>
                  <a:lnTo>
                    <a:pt x="913" y="2525"/>
                  </a:lnTo>
                  <a:lnTo>
                    <a:pt x="609" y="2525"/>
                  </a:lnTo>
                  <a:lnTo>
                    <a:pt x="305" y="2525"/>
                  </a:lnTo>
                  <a:lnTo>
                    <a:pt x="1" y="2314"/>
                  </a:lnTo>
                  <a:lnTo>
                    <a:pt x="183" y="1788"/>
                  </a:lnTo>
                  <a:lnTo>
                    <a:pt x="548" y="1578"/>
                  </a:lnTo>
                  <a:lnTo>
                    <a:pt x="973" y="1368"/>
                  </a:lnTo>
                  <a:lnTo>
                    <a:pt x="1338" y="1052"/>
                  </a:lnTo>
                  <a:lnTo>
                    <a:pt x="2068" y="0"/>
                  </a:lnTo>
                  <a:lnTo>
                    <a:pt x="2189" y="106"/>
                  </a:lnTo>
                  <a:lnTo>
                    <a:pt x="2311" y="316"/>
                  </a:lnTo>
                  <a:lnTo>
                    <a:pt x="2372" y="631"/>
                  </a:lnTo>
                  <a:lnTo>
                    <a:pt x="2372" y="9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5" name="Shape 385"/>
            <p:cNvSpPr>
              <a:spLocks/>
            </p:cNvSpPr>
            <p:nvPr/>
          </p:nvSpPr>
          <p:spPr bwMode="auto">
            <a:xfrm>
              <a:off x="1604850" y="1083250"/>
              <a:ext cx="118575" cy="168300"/>
            </a:xfrm>
            <a:custGeom>
              <a:avLst/>
              <a:gdLst>
                <a:gd name="T0" fmla="*/ 0 w 4743"/>
                <a:gd name="T1" fmla="*/ 0 h 6732"/>
                <a:gd name="T2" fmla="*/ 4743 w 4743"/>
                <a:gd name="T3" fmla="*/ 6732 h 6732"/>
              </a:gdLst>
              <a:ahLst/>
              <a:cxnLst>
                <a:cxn ang="0">
                  <a:pos x="3526" y="3787"/>
                </a:cxn>
                <a:cxn ang="0">
                  <a:pos x="3891" y="3997"/>
                </a:cxn>
                <a:cxn ang="0">
                  <a:pos x="4256" y="4312"/>
                </a:cxn>
                <a:cxn ang="0">
                  <a:pos x="4560" y="4838"/>
                </a:cxn>
                <a:cxn ang="0">
                  <a:pos x="4742" y="5469"/>
                </a:cxn>
                <a:cxn ang="0">
                  <a:pos x="4560" y="5785"/>
                </a:cxn>
                <a:cxn ang="0">
                  <a:pos x="4560" y="6311"/>
                </a:cxn>
                <a:cxn ang="0">
                  <a:pos x="4499" y="6626"/>
                </a:cxn>
                <a:cxn ang="0">
                  <a:pos x="4134" y="6731"/>
                </a:cxn>
                <a:cxn ang="0">
                  <a:pos x="4073" y="5890"/>
                </a:cxn>
                <a:cxn ang="0">
                  <a:pos x="3952" y="5259"/>
                </a:cxn>
                <a:cxn ang="0">
                  <a:pos x="3648" y="4733"/>
                </a:cxn>
                <a:cxn ang="0">
                  <a:pos x="3222" y="4418"/>
                </a:cxn>
                <a:cxn ang="0">
                  <a:pos x="2918" y="4312"/>
                </a:cxn>
                <a:cxn ang="0">
                  <a:pos x="2554" y="4207"/>
                </a:cxn>
                <a:cxn ang="0">
                  <a:pos x="2250" y="4102"/>
                </a:cxn>
                <a:cxn ang="0">
                  <a:pos x="1946" y="3997"/>
                </a:cxn>
                <a:cxn ang="0">
                  <a:pos x="1642" y="3892"/>
                </a:cxn>
                <a:cxn ang="0">
                  <a:pos x="1338" y="3681"/>
                </a:cxn>
                <a:cxn ang="0">
                  <a:pos x="1095" y="3471"/>
                </a:cxn>
                <a:cxn ang="0">
                  <a:pos x="852" y="3156"/>
                </a:cxn>
                <a:cxn ang="0">
                  <a:pos x="548" y="2314"/>
                </a:cxn>
                <a:cxn ang="0">
                  <a:pos x="244" y="1578"/>
                </a:cxn>
                <a:cxn ang="0">
                  <a:pos x="1" y="737"/>
                </a:cxn>
                <a:cxn ang="0">
                  <a:pos x="122" y="0"/>
                </a:cxn>
                <a:cxn ang="0">
                  <a:pos x="365" y="737"/>
                </a:cxn>
                <a:cxn ang="0">
                  <a:pos x="669" y="1473"/>
                </a:cxn>
                <a:cxn ang="0">
                  <a:pos x="1095" y="2209"/>
                </a:cxn>
                <a:cxn ang="0">
                  <a:pos x="1459" y="2840"/>
                </a:cxn>
                <a:cxn ang="0">
                  <a:pos x="1946" y="3261"/>
                </a:cxn>
                <a:cxn ang="0">
                  <a:pos x="2432" y="3576"/>
                </a:cxn>
                <a:cxn ang="0">
                  <a:pos x="2979" y="3787"/>
                </a:cxn>
                <a:cxn ang="0">
                  <a:pos x="3526" y="3787"/>
                </a:cxn>
              </a:cxnLst>
              <a:rect l="T0" t="T1" r="T2" b="T3"/>
              <a:pathLst>
                <a:path w="4743" h="6732" extrusionOk="0">
                  <a:moveTo>
                    <a:pt x="3526" y="3787"/>
                  </a:moveTo>
                  <a:lnTo>
                    <a:pt x="3891" y="3997"/>
                  </a:lnTo>
                  <a:lnTo>
                    <a:pt x="4256" y="4312"/>
                  </a:lnTo>
                  <a:lnTo>
                    <a:pt x="4560" y="4838"/>
                  </a:lnTo>
                  <a:lnTo>
                    <a:pt x="4742" y="5469"/>
                  </a:lnTo>
                  <a:lnTo>
                    <a:pt x="4560" y="5785"/>
                  </a:lnTo>
                  <a:lnTo>
                    <a:pt x="4560" y="6311"/>
                  </a:lnTo>
                  <a:lnTo>
                    <a:pt x="4499" y="6626"/>
                  </a:lnTo>
                  <a:lnTo>
                    <a:pt x="4134" y="6731"/>
                  </a:lnTo>
                  <a:lnTo>
                    <a:pt x="4073" y="5890"/>
                  </a:lnTo>
                  <a:lnTo>
                    <a:pt x="3952" y="5259"/>
                  </a:lnTo>
                  <a:lnTo>
                    <a:pt x="3648" y="4733"/>
                  </a:lnTo>
                  <a:lnTo>
                    <a:pt x="3222" y="4418"/>
                  </a:lnTo>
                  <a:lnTo>
                    <a:pt x="2918" y="4312"/>
                  </a:lnTo>
                  <a:lnTo>
                    <a:pt x="2554" y="4207"/>
                  </a:lnTo>
                  <a:lnTo>
                    <a:pt x="2250" y="4102"/>
                  </a:lnTo>
                  <a:lnTo>
                    <a:pt x="1946" y="3997"/>
                  </a:lnTo>
                  <a:lnTo>
                    <a:pt x="1642" y="3892"/>
                  </a:lnTo>
                  <a:lnTo>
                    <a:pt x="1338" y="3681"/>
                  </a:lnTo>
                  <a:lnTo>
                    <a:pt x="1095" y="3471"/>
                  </a:lnTo>
                  <a:lnTo>
                    <a:pt x="852" y="3156"/>
                  </a:lnTo>
                  <a:lnTo>
                    <a:pt x="548" y="2314"/>
                  </a:lnTo>
                  <a:lnTo>
                    <a:pt x="244" y="1578"/>
                  </a:lnTo>
                  <a:lnTo>
                    <a:pt x="1" y="737"/>
                  </a:lnTo>
                  <a:lnTo>
                    <a:pt x="122" y="0"/>
                  </a:lnTo>
                  <a:lnTo>
                    <a:pt x="365" y="737"/>
                  </a:lnTo>
                  <a:lnTo>
                    <a:pt x="669" y="1473"/>
                  </a:lnTo>
                  <a:lnTo>
                    <a:pt x="1095" y="2209"/>
                  </a:lnTo>
                  <a:lnTo>
                    <a:pt x="1459" y="2840"/>
                  </a:lnTo>
                  <a:lnTo>
                    <a:pt x="1946" y="3261"/>
                  </a:lnTo>
                  <a:lnTo>
                    <a:pt x="2432" y="3576"/>
                  </a:lnTo>
                  <a:lnTo>
                    <a:pt x="2979" y="3787"/>
                  </a:lnTo>
                  <a:lnTo>
                    <a:pt x="3526" y="37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6" name="Shape 386"/>
            <p:cNvSpPr>
              <a:spLocks/>
            </p:cNvSpPr>
            <p:nvPr/>
          </p:nvSpPr>
          <p:spPr bwMode="auto">
            <a:xfrm>
              <a:off x="0" y="252400"/>
              <a:ext cx="1981775" cy="2652950"/>
            </a:xfrm>
            <a:custGeom>
              <a:avLst/>
              <a:gdLst>
                <a:gd name="T0" fmla="*/ 0 w 79271"/>
                <a:gd name="T1" fmla="*/ 0 h 106118"/>
                <a:gd name="T2" fmla="*/ 79271 w 79271"/>
                <a:gd name="T3" fmla="*/ 106118 h 106118"/>
              </a:gdLst>
              <a:ahLst/>
              <a:cxnLst>
                <a:cxn ang="0">
                  <a:pos x="54894" y="91709"/>
                </a:cxn>
                <a:cxn ang="0">
                  <a:pos x="56960" y="89816"/>
                </a:cxn>
                <a:cxn ang="0">
                  <a:pos x="53982" y="84768"/>
                </a:cxn>
                <a:cxn ang="0">
                  <a:pos x="56778" y="81613"/>
                </a:cxn>
                <a:cxn ang="0">
                  <a:pos x="58419" y="81192"/>
                </a:cxn>
                <a:cxn ang="0">
                  <a:pos x="61824" y="84768"/>
                </a:cxn>
                <a:cxn ang="0">
                  <a:pos x="62128" y="84453"/>
                </a:cxn>
                <a:cxn ang="0">
                  <a:pos x="62796" y="84663"/>
                </a:cxn>
                <a:cxn ang="0">
                  <a:pos x="59635" y="80666"/>
                </a:cxn>
                <a:cxn ang="0">
                  <a:pos x="53617" y="83506"/>
                </a:cxn>
                <a:cxn ang="0">
                  <a:pos x="45228" y="89816"/>
                </a:cxn>
                <a:cxn ang="0">
                  <a:pos x="44863" y="82875"/>
                </a:cxn>
                <a:cxn ang="0">
                  <a:pos x="41094" y="82980"/>
                </a:cxn>
                <a:cxn ang="0">
                  <a:pos x="39088" y="79930"/>
                </a:cxn>
                <a:cxn ang="0">
                  <a:pos x="47903" y="76249"/>
                </a:cxn>
                <a:cxn ang="0">
                  <a:pos x="48024" y="84558"/>
                </a:cxn>
                <a:cxn ang="0">
                  <a:pos x="53070" y="69203"/>
                </a:cxn>
                <a:cxn ang="0">
                  <a:pos x="42188" y="76039"/>
                </a:cxn>
                <a:cxn ang="0">
                  <a:pos x="38602" y="71727"/>
                </a:cxn>
                <a:cxn ang="0">
                  <a:pos x="43100" y="59212"/>
                </a:cxn>
                <a:cxn ang="0">
                  <a:pos x="29544" y="71622"/>
                </a:cxn>
                <a:cxn ang="0">
                  <a:pos x="34954" y="76986"/>
                </a:cxn>
                <a:cxn ang="0">
                  <a:pos x="36170" y="89185"/>
                </a:cxn>
                <a:cxn ang="0">
                  <a:pos x="40365" y="84347"/>
                </a:cxn>
                <a:cxn ang="0">
                  <a:pos x="41581" y="86135"/>
                </a:cxn>
                <a:cxn ang="0">
                  <a:pos x="43343" y="84978"/>
                </a:cxn>
                <a:cxn ang="0">
                  <a:pos x="40061" y="89185"/>
                </a:cxn>
                <a:cxn ang="0">
                  <a:pos x="40790" y="88870"/>
                </a:cxn>
                <a:cxn ang="0">
                  <a:pos x="9726" y="79299"/>
                </a:cxn>
                <a:cxn ang="0">
                  <a:pos x="14529" y="87608"/>
                </a:cxn>
                <a:cxn ang="0">
                  <a:pos x="15319" y="86346"/>
                </a:cxn>
                <a:cxn ang="0">
                  <a:pos x="13495" y="73515"/>
                </a:cxn>
                <a:cxn ang="0">
                  <a:pos x="23587" y="74672"/>
                </a:cxn>
                <a:cxn ang="0">
                  <a:pos x="26201" y="92656"/>
                </a:cxn>
                <a:cxn ang="0">
                  <a:pos x="27903" y="86556"/>
                </a:cxn>
                <a:cxn ang="0">
                  <a:pos x="31185" y="89922"/>
                </a:cxn>
                <a:cxn ang="0">
                  <a:pos x="24377" y="75408"/>
                </a:cxn>
                <a:cxn ang="0">
                  <a:pos x="29909" y="60684"/>
                </a:cxn>
                <a:cxn ang="0">
                  <a:pos x="27599" y="65627"/>
                </a:cxn>
                <a:cxn ang="0">
                  <a:pos x="32036" y="43541"/>
                </a:cxn>
                <a:cxn ang="0">
                  <a:pos x="42249" y="42489"/>
                </a:cxn>
                <a:cxn ang="0">
                  <a:pos x="42492" y="40702"/>
                </a:cxn>
                <a:cxn ang="0">
                  <a:pos x="44377" y="35653"/>
                </a:cxn>
                <a:cxn ang="0">
                  <a:pos x="42979" y="35548"/>
                </a:cxn>
                <a:cxn ang="0">
                  <a:pos x="43222" y="34707"/>
                </a:cxn>
                <a:cxn ang="0">
                  <a:pos x="46626" y="17038"/>
                </a:cxn>
                <a:cxn ang="0">
                  <a:pos x="56778" y="13357"/>
                </a:cxn>
                <a:cxn ang="0">
                  <a:pos x="64195" y="20719"/>
                </a:cxn>
                <a:cxn ang="0">
                  <a:pos x="58298" y="11674"/>
                </a:cxn>
                <a:cxn ang="0">
                  <a:pos x="44681" y="17143"/>
                </a:cxn>
                <a:cxn ang="0">
                  <a:pos x="39331" y="40176"/>
                </a:cxn>
                <a:cxn ang="0">
                  <a:pos x="30578" y="42069"/>
                </a:cxn>
                <a:cxn ang="0">
                  <a:pos x="23040" y="44593"/>
                </a:cxn>
                <a:cxn ang="0">
                  <a:pos x="10395" y="66574"/>
                </a:cxn>
                <a:cxn ang="0">
                  <a:pos x="59331" y="101911"/>
                </a:cxn>
                <a:cxn ang="0">
                  <a:pos x="71854" y="101490"/>
                </a:cxn>
                <a:cxn ang="0">
                  <a:pos x="78723" y="98651"/>
                </a:cxn>
                <a:cxn ang="0">
                  <a:pos x="68207" y="100859"/>
                </a:cxn>
                <a:cxn ang="0">
                  <a:pos x="60061" y="100439"/>
                </a:cxn>
              </a:cxnLst>
              <a:rect l="T0" t="T1" r="T2" b="T3"/>
              <a:pathLst>
                <a:path w="79271" h="106118" extrusionOk="0">
                  <a:moveTo>
                    <a:pt x="56413" y="94023"/>
                  </a:moveTo>
                  <a:lnTo>
                    <a:pt x="56535" y="94234"/>
                  </a:lnTo>
                  <a:lnTo>
                    <a:pt x="56657" y="94444"/>
                  </a:lnTo>
                  <a:lnTo>
                    <a:pt x="56778" y="94549"/>
                  </a:lnTo>
                  <a:lnTo>
                    <a:pt x="57021" y="94759"/>
                  </a:lnTo>
                  <a:lnTo>
                    <a:pt x="57204" y="94128"/>
                  </a:lnTo>
                  <a:lnTo>
                    <a:pt x="57143" y="93708"/>
                  </a:lnTo>
                  <a:lnTo>
                    <a:pt x="56960" y="93392"/>
                  </a:lnTo>
                  <a:lnTo>
                    <a:pt x="56657" y="93077"/>
                  </a:lnTo>
                  <a:lnTo>
                    <a:pt x="56535" y="92761"/>
                  </a:lnTo>
                  <a:lnTo>
                    <a:pt x="56170" y="92446"/>
                  </a:lnTo>
                  <a:lnTo>
                    <a:pt x="55745" y="92130"/>
                  </a:lnTo>
                  <a:lnTo>
                    <a:pt x="55319" y="91920"/>
                  </a:lnTo>
                  <a:lnTo>
                    <a:pt x="54894" y="91709"/>
                  </a:lnTo>
                  <a:lnTo>
                    <a:pt x="54529" y="91394"/>
                  </a:lnTo>
                  <a:lnTo>
                    <a:pt x="54164" y="91078"/>
                  </a:lnTo>
                  <a:lnTo>
                    <a:pt x="53921" y="90553"/>
                  </a:lnTo>
                  <a:lnTo>
                    <a:pt x="53739" y="89922"/>
                  </a:lnTo>
                  <a:lnTo>
                    <a:pt x="53739" y="89396"/>
                  </a:lnTo>
                  <a:lnTo>
                    <a:pt x="53799" y="88870"/>
                  </a:lnTo>
                  <a:lnTo>
                    <a:pt x="53982" y="88554"/>
                  </a:lnTo>
                  <a:lnTo>
                    <a:pt x="54225" y="88449"/>
                  </a:lnTo>
                  <a:lnTo>
                    <a:pt x="54711" y="88449"/>
                  </a:lnTo>
                  <a:lnTo>
                    <a:pt x="55137" y="88554"/>
                  </a:lnTo>
                  <a:lnTo>
                    <a:pt x="55623" y="88975"/>
                  </a:lnTo>
                  <a:lnTo>
                    <a:pt x="55988" y="89396"/>
                  </a:lnTo>
                  <a:lnTo>
                    <a:pt x="56474" y="89396"/>
                  </a:lnTo>
                  <a:lnTo>
                    <a:pt x="56960" y="89816"/>
                  </a:lnTo>
                  <a:lnTo>
                    <a:pt x="57325" y="90132"/>
                  </a:lnTo>
                  <a:lnTo>
                    <a:pt x="57751" y="89922"/>
                  </a:lnTo>
                  <a:lnTo>
                    <a:pt x="57447" y="89396"/>
                  </a:lnTo>
                  <a:lnTo>
                    <a:pt x="57082" y="88975"/>
                  </a:lnTo>
                  <a:lnTo>
                    <a:pt x="56717" y="88765"/>
                  </a:lnTo>
                  <a:lnTo>
                    <a:pt x="56292" y="88554"/>
                  </a:lnTo>
                  <a:lnTo>
                    <a:pt x="55866" y="88344"/>
                  </a:lnTo>
                  <a:lnTo>
                    <a:pt x="55441" y="88134"/>
                  </a:lnTo>
                  <a:lnTo>
                    <a:pt x="55015" y="87923"/>
                  </a:lnTo>
                  <a:lnTo>
                    <a:pt x="54650" y="87608"/>
                  </a:lnTo>
                  <a:lnTo>
                    <a:pt x="54286" y="86872"/>
                  </a:lnTo>
                  <a:lnTo>
                    <a:pt x="54043" y="86135"/>
                  </a:lnTo>
                  <a:lnTo>
                    <a:pt x="53921" y="85504"/>
                  </a:lnTo>
                  <a:lnTo>
                    <a:pt x="53982" y="84768"/>
                  </a:lnTo>
                  <a:lnTo>
                    <a:pt x="54347" y="84032"/>
                  </a:lnTo>
                  <a:lnTo>
                    <a:pt x="54650" y="83822"/>
                  </a:lnTo>
                  <a:lnTo>
                    <a:pt x="55076" y="84032"/>
                  </a:lnTo>
                  <a:lnTo>
                    <a:pt x="55562" y="84137"/>
                  </a:lnTo>
                  <a:lnTo>
                    <a:pt x="55562" y="83927"/>
                  </a:lnTo>
                  <a:lnTo>
                    <a:pt x="55562" y="83716"/>
                  </a:lnTo>
                  <a:lnTo>
                    <a:pt x="55441" y="83506"/>
                  </a:lnTo>
                  <a:lnTo>
                    <a:pt x="55380" y="83296"/>
                  </a:lnTo>
                  <a:lnTo>
                    <a:pt x="55319" y="82244"/>
                  </a:lnTo>
                  <a:lnTo>
                    <a:pt x="55502" y="81613"/>
                  </a:lnTo>
                  <a:lnTo>
                    <a:pt x="55805" y="81298"/>
                  </a:lnTo>
                  <a:lnTo>
                    <a:pt x="56170" y="81087"/>
                  </a:lnTo>
                  <a:lnTo>
                    <a:pt x="56474" y="81298"/>
                  </a:lnTo>
                  <a:lnTo>
                    <a:pt x="56778" y="81613"/>
                  </a:lnTo>
                  <a:lnTo>
                    <a:pt x="57021" y="82034"/>
                  </a:lnTo>
                  <a:lnTo>
                    <a:pt x="57264" y="82349"/>
                  </a:lnTo>
                  <a:lnTo>
                    <a:pt x="57568" y="82770"/>
                  </a:lnTo>
                  <a:lnTo>
                    <a:pt x="57812" y="83085"/>
                  </a:lnTo>
                  <a:lnTo>
                    <a:pt x="58055" y="83296"/>
                  </a:lnTo>
                  <a:lnTo>
                    <a:pt x="58359" y="83401"/>
                  </a:lnTo>
                  <a:lnTo>
                    <a:pt x="58237" y="82875"/>
                  </a:lnTo>
                  <a:lnTo>
                    <a:pt x="57994" y="82454"/>
                  </a:lnTo>
                  <a:lnTo>
                    <a:pt x="57690" y="82034"/>
                  </a:lnTo>
                  <a:lnTo>
                    <a:pt x="57447" y="81613"/>
                  </a:lnTo>
                  <a:lnTo>
                    <a:pt x="57629" y="81298"/>
                  </a:lnTo>
                  <a:lnTo>
                    <a:pt x="57872" y="81192"/>
                  </a:lnTo>
                  <a:lnTo>
                    <a:pt x="58176" y="81087"/>
                  </a:lnTo>
                  <a:lnTo>
                    <a:pt x="58419" y="81192"/>
                  </a:lnTo>
                  <a:lnTo>
                    <a:pt x="58663" y="81298"/>
                  </a:lnTo>
                  <a:lnTo>
                    <a:pt x="58906" y="81403"/>
                  </a:lnTo>
                  <a:lnTo>
                    <a:pt x="59088" y="81613"/>
                  </a:lnTo>
                  <a:lnTo>
                    <a:pt x="59331" y="81929"/>
                  </a:lnTo>
                  <a:lnTo>
                    <a:pt x="59514" y="82244"/>
                  </a:lnTo>
                  <a:lnTo>
                    <a:pt x="59818" y="82560"/>
                  </a:lnTo>
                  <a:lnTo>
                    <a:pt x="60122" y="82980"/>
                  </a:lnTo>
                  <a:lnTo>
                    <a:pt x="60365" y="83401"/>
                  </a:lnTo>
                  <a:lnTo>
                    <a:pt x="60669" y="83822"/>
                  </a:lnTo>
                  <a:lnTo>
                    <a:pt x="60912" y="84347"/>
                  </a:lnTo>
                  <a:lnTo>
                    <a:pt x="61216" y="84768"/>
                  </a:lnTo>
                  <a:lnTo>
                    <a:pt x="61520" y="85189"/>
                  </a:lnTo>
                  <a:lnTo>
                    <a:pt x="61824" y="85399"/>
                  </a:lnTo>
                  <a:lnTo>
                    <a:pt x="61824" y="84768"/>
                  </a:lnTo>
                  <a:lnTo>
                    <a:pt x="61581" y="84347"/>
                  </a:lnTo>
                  <a:lnTo>
                    <a:pt x="61277" y="83822"/>
                  </a:lnTo>
                  <a:lnTo>
                    <a:pt x="60973" y="83296"/>
                  </a:lnTo>
                  <a:lnTo>
                    <a:pt x="60912" y="82875"/>
                  </a:lnTo>
                  <a:lnTo>
                    <a:pt x="60973" y="82349"/>
                  </a:lnTo>
                  <a:lnTo>
                    <a:pt x="61155" y="81929"/>
                  </a:lnTo>
                  <a:lnTo>
                    <a:pt x="61277" y="81508"/>
                  </a:lnTo>
                  <a:lnTo>
                    <a:pt x="61520" y="81298"/>
                  </a:lnTo>
                  <a:lnTo>
                    <a:pt x="61763" y="81192"/>
                  </a:lnTo>
                  <a:lnTo>
                    <a:pt x="61945" y="81192"/>
                  </a:lnTo>
                  <a:lnTo>
                    <a:pt x="62128" y="81508"/>
                  </a:lnTo>
                  <a:lnTo>
                    <a:pt x="62006" y="82454"/>
                  </a:lnTo>
                  <a:lnTo>
                    <a:pt x="62006" y="83506"/>
                  </a:lnTo>
                  <a:lnTo>
                    <a:pt x="62128" y="84453"/>
                  </a:lnTo>
                  <a:lnTo>
                    <a:pt x="62310" y="85504"/>
                  </a:lnTo>
                  <a:lnTo>
                    <a:pt x="62553" y="86556"/>
                  </a:lnTo>
                  <a:lnTo>
                    <a:pt x="62857" y="87503"/>
                  </a:lnTo>
                  <a:lnTo>
                    <a:pt x="63222" y="88344"/>
                  </a:lnTo>
                  <a:lnTo>
                    <a:pt x="63587" y="89080"/>
                  </a:lnTo>
                  <a:lnTo>
                    <a:pt x="63891" y="89291"/>
                  </a:lnTo>
                  <a:lnTo>
                    <a:pt x="64195" y="89396"/>
                  </a:lnTo>
                  <a:lnTo>
                    <a:pt x="64498" y="89396"/>
                  </a:lnTo>
                  <a:lnTo>
                    <a:pt x="64742" y="88975"/>
                  </a:lnTo>
                  <a:lnTo>
                    <a:pt x="64073" y="88239"/>
                  </a:lnTo>
                  <a:lnTo>
                    <a:pt x="63526" y="87503"/>
                  </a:lnTo>
                  <a:lnTo>
                    <a:pt x="63161" y="86661"/>
                  </a:lnTo>
                  <a:lnTo>
                    <a:pt x="62918" y="85715"/>
                  </a:lnTo>
                  <a:lnTo>
                    <a:pt x="62796" y="84663"/>
                  </a:lnTo>
                  <a:lnTo>
                    <a:pt x="62796" y="83611"/>
                  </a:lnTo>
                  <a:lnTo>
                    <a:pt x="62857" y="82454"/>
                  </a:lnTo>
                  <a:lnTo>
                    <a:pt x="62979" y="81298"/>
                  </a:lnTo>
                  <a:lnTo>
                    <a:pt x="62857" y="80772"/>
                  </a:lnTo>
                  <a:lnTo>
                    <a:pt x="62614" y="80141"/>
                  </a:lnTo>
                  <a:lnTo>
                    <a:pt x="62310" y="79825"/>
                  </a:lnTo>
                  <a:lnTo>
                    <a:pt x="61945" y="79720"/>
                  </a:lnTo>
                  <a:lnTo>
                    <a:pt x="61520" y="80035"/>
                  </a:lnTo>
                  <a:lnTo>
                    <a:pt x="61155" y="80351"/>
                  </a:lnTo>
                  <a:lnTo>
                    <a:pt x="60790" y="80877"/>
                  </a:lnTo>
                  <a:lnTo>
                    <a:pt x="60486" y="81508"/>
                  </a:lnTo>
                  <a:lnTo>
                    <a:pt x="60365" y="81403"/>
                  </a:lnTo>
                  <a:lnTo>
                    <a:pt x="60061" y="81087"/>
                  </a:lnTo>
                  <a:lnTo>
                    <a:pt x="59635" y="80666"/>
                  </a:lnTo>
                  <a:lnTo>
                    <a:pt x="59149" y="80246"/>
                  </a:lnTo>
                  <a:lnTo>
                    <a:pt x="58541" y="79930"/>
                  </a:lnTo>
                  <a:lnTo>
                    <a:pt x="57994" y="79825"/>
                  </a:lnTo>
                  <a:lnTo>
                    <a:pt x="57447" y="79930"/>
                  </a:lnTo>
                  <a:lnTo>
                    <a:pt x="57021" y="80456"/>
                  </a:lnTo>
                  <a:lnTo>
                    <a:pt x="56170" y="80351"/>
                  </a:lnTo>
                  <a:lnTo>
                    <a:pt x="55623" y="80456"/>
                  </a:lnTo>
                  <a:lnTo>
                    <a:pt x="55198" y="80772"/>
                  </a:lnTo>
                  <a:lnTo>
                    <a:pt x="55015" y="81192"/>
                  </a:lnTo>
                  <a:lnTo>
                    <a:pt x="54833" y="81613"/>
                  </a:lnTo>
                  <a:lnTo>
                    <a:pt x="54772" y="82034"/>
                  </a:lnTo>
                  <a:lnTo>
                    <a:pt x="54590" y="82454"/>
                  </a:lnTo>
                  <a:lnTo>
                    <a:pt x="54347" y="82665"/>
                  </a:lnTo>
                  <a:lnTo>
                    <a:pt x="53617" y="83506"/>
                  </a:lnTo>
                  <a:lnTo>
                    <a:pt x="53313" y="84663"/>
                  </a:lnTo>
                  <a:lnTo>
                    <a:pt x="53191" y="85925"/>
                  </a:lnTo>
                  <a:lnTo>
                    <a:pt x="53252" y="86766"/>
                  </a:lnTo>
                  <a:lnTo>
                    <a:pt x="53252" y="87923"/>
                  </a:lnTo>
                  <a:lnTo>
                    <a:pt x="53009" y="88765"/>
                  </a:lnTo>
                  <a:lnTo>
                    <a:pt x="52766" y="89501"/>
                  </a:lnTo>
                  <a:lnTo>
                    <a:pt x="52888" y="90763"/>
                  </a:lnTo>
                  <a:lnTo>
                    <a:pt x="43587" y="91709"/>
                  </a:lnTo>
                  <a:lnTo>
                    <a:pt x="43769" y="91184"/>
                  </a:lnTo>
                  <a:lnTo>
                    <a:pt x="44073" y="90868"/>
                  </a:lnTo>
                  <a:lnTo>
                    <a:pt x="44377" y="90763"/>
                  </a:lnTo>
                  <a:lnTo>
                    <a:pt x="44620" y="90553"/>
                  </a:lnTo>
                  <a:lnTo>
                    <a:pt x="44924" y="90237"/>
                  </a:lnTo>
                  <a:lnTo>
                    <a:pt x="45228" y="89816"/>
                  </a:lnTo>
                  <a:lnTo>
                    <a:pt x="45410" y="89291"/>
                  </a:lnTo>
                  <a:lnTo>
                    <a:pt x="45471" y="88659"/>
                  </a:lnTo>
                  <a:lnTo>
                    <a:pt x="45106" y="88028"/>
                  </a:lnTo>
                  <a:lnTo>
                    <a:pt x="44985" y="87503"/>
                  </a:lnTo>
                  <a:lnTo>
                    <a:pt x="45106" y="86977"/>
                  </a:lnTo>
                  <a:lnTo>
                    <a:pt x="45289" y="86451"/>
                  </a:lnTo>
                  <a:lnTo>
                    <a:pt x="45471" y="86030"/>
                  </a:lnTo>
                  <a:lnTo>
                    <a:pt x="45653" y="85504"/>
                  </a:lnTo>
                  <a:lnTo>
                    <a:pt x="45775" y="84978"/>
                  </a:lnTo>
                  <a:lnTo>
                    <a:pt x="45653" y="84347"/>
                  </a:lnTo>
                  <a:lnTo>
                    <a:pt x="45532" y="83822"/>
                  </a:lnTo>
                  <a:lnTo>
                    <a:pt x="45350" y="83401"/>
                  </a:lnTo>
                  <a:lnTo>
                    <a:pt x="45106" y="83085"/>
                  </a:lnTo>
                  <a:lnTo>
                    <a:pt x="44863" y="82875"/>
                  </a:lnTo>
                  <a:lnTo>
                    <a:pt x="44559" y="82875"/>
                  </a:lnTo>
                  <a:lnTo>
                    <a:pt x="44255" y="82875"/>
                  </a:lnTo>
                  <a:lnTo>
                    <a:pt x="43951" y="83085"/>
                  </a:lnTo>
                  <a:lnTo>
                    <a:pt x="43587" y="83296"/>
                  </a:lnTo>
                  <a:lnTo>
                    <a:pt x="43222" y="83822"/>
                  </a:lnTo>
                  <a:lnTo>
                    <a:pt x="42979" y="83927"/>
                  </a:lnTo>
                  <a:lnTo>
                    <a:pt x="42796" y="83822"/>
                  </a:lnTo>
                  <a:lnTo>
                    <a:pt x="42614" y="83506"/>
                  </a:lnTo>
                  <a:lnTo>
                    <a:pt x="42492" y="83085"/>
                  </a:lnTo>
                  <a:lnTo>
                    <a:pt x="42249" y="82770"/>
                  </a:lnTo>
                  <a:lnTo>
                    <a:pt x="42006" y="82454"/>
                  </a:lnTo>
                  <a:lnTo>
                    <a:pt x="41702" y="82349"/>
                  </a:lnTo>
                  <a:lnTo>
                    <a:pt x="41337" y="82454"/>
                  </a:lnTo>
                  <a:lnTo>
                    <a:pt x="41094" y="82980"/>
                  </a:lnTo>
                  <a:lnTo>
                    <a:pt x="40851" y="83611"/>
                  </a:lnTo>
                  <a:lnTo>
                    <a:pt x="40669" y="84137"/>
                  </a:lnTo>
                  <a:lnTo>
                    <a:pt x="40486" y="83296"/>
                  </a:lnTo>
                  <a:lnTo>
                    <a:pt x="40243" y="83085"/>
                  </a:lnTo>
                  <a:lnTo>
                    <a:pt x="39939" y="82875"/>
                  </a:lnTo>
                  <a:lnTo>
                    <a:pt x="39696" y="82770"/>
                  </a:lnTo>
                  <a:lnTo>
                    <a:pt x="39392" y="82665"/>
                  </a:lnTo>
                  <a:lnTo>
                    <a:pt x="39149" y="82560"/>
                  </a:lnTo>
                  <a:lnTo>
                    <a:pt x="38845" y="82560"/>
                  </a:lnTo>
                  <a:lnTo>
                    <a:pt x="38541" y="82560"/>
                  </a:lnTo>
                  <a:lnTo>
                    <a:pt x="38237" y="82560"/>
                  </a:lnTo>
                  <a:lnTo>
                    <a:pt x="37812" y="80456"/>
                  </a:lnTo>
                  <a:lnTo>
                    <a:pt x="38419" y="80246"/>
                  </a:lnTo>
                  <a:lnTo>
                    <a:pt x="39088" y="79930"/>
                  </a:lnTo>
                  <a:lnTo>
                    <a:pt x="39696" y="79615"/>
                  </a:lnTo>
                  <a:lnTo>
                    <a:pt x="40304" y="79299"/>
                  </a:lnTo>
                  <a:lnTo>
                    <a:pt x="40912" y="78879"/>
                  </a:lnTo>
                  <a:lnTo>
                    <a:pt x="41581" y="78563"/>
                  </a:lnTo>
                  <a:lnTo>
                    <a:pt x="42188" y="78142"/>
                  </a:lnTo>
                  <a:lnTo>
                    <a:pt x="42796" y="77827"/>
                  </a:lnTo>
                  <a:lnTo>
                    <a:pt x="43404" y="77511"/>
                  </a:lnTo>
                  <a:lnTo>
                    <a:pt x="44012" y="77196"/>
                  </a:lnTo>
                  <a:lnTo>
                    <a:pt x="44681" y="76880"/>
                  </a:lnTo>
                  <a:lnTo>
                    <a:pt x="45289" y="76670"/>
                  </a:lnTo>
                  <a:lnTo>
                    <a:pt x="45957" y="76460"/>
                  </a:lnTo>
                  <a:lnTo>
                    <a:pt x="46565" y="76354"/>
                  </a:lnTo>
                  <a:lnTo>
                    <a:pt x="47234" y="76249"/>
                  </a:lnTo>
                  <a:lnTo>
                    <a:pt x="47903" y="76249"/>
                  </a:lnTo>
                  <a:lnTo>
                    <a:pt x="47781" y="79194"/>
                  </a:lnTo>
                  <a:lnTo>
                    <a:pt x="47538" y="82244"/>
                  </a:lnTo>
                  <a:lnTo>
                    <a:pt x="47356" y="85189"/>
                  </a:lnTo>
                  <a:lnTo>
                    <a:pt x="47416" y="88239"/>
                  </a:lnTo>
                  <a:lnTo>
                    <a:pt x="47599" y="88765"/>
                  </a:lnTo>
                  <a:lnTo>
                    <a:pt x="47781" y="88975"/>
                  </a:lnTo>
                  <a:lnTo>
                    <a:pt x="47964" y="89080"/>
                  </a:lnTo>
                  <a:lnTo>
                    <a:pt x="48146" y="89080"/>
                  </a:lnTo>
                  <a:lnTo>
                    <a:pt x="48328" y="88765"/>
                  </a:lnTo>
                  <a:lnTo>
                    <a:pt x="48328" y="88449"/>
                  </a:lnTo>
                  <a:lnTo>
                    <a:pt x="48328" y="88134"/>
                  </a:lnTo>
                  <a:lnTo>
                    <a:pt x="48328" y="87923"/>
                  </a:lnTo>
                  <a:lnTo>
                    <a:pt x="48267" y="87608"/>
                  </a:lnTo>
                  <a:lnTo>
                    <a:pt x="48024" y="84558"/>
                  </a:lnTo>
                  <a:lnTo>
                    <a:pt x="48207" y="81718"/>
                  </a:lnTo>
                  <a:lnTo>
                    <a:pt x="48450" y="78984"/>
                  </a:lnTo>
                  <a:lnTo>
                    <a:pt x="48450" y="75934"/>
                  </a:lnTo>
                  <a:lnTo>
                    <a:pt x="49119" y="75618"/>
                  </a:lnTo>
                  <a:lnTo>
                    <a:pt x="49848" y="75198"/>
                  </a:lnTo>
                  <a:lnTo>
                    <a:pt x="50578" y="74672"/>
                  </a:lnTo>
                  <a:lnTo>
                    <a:pt x="51246" y="74041"/>
                  </a:lnTo>
                  <a:lnTo>
                    <a:pt x="51854" y="73410"/>
                  </a:lnTo>
                  <a:lnTo>
                    <a:pt x="52401" y="72568"/>
                  </a:lnTo>
                  <a:lnTo>
                    <a:pt x="52888" y="71517"/>
                  </a:lnTo>
                  <a:lnTo>
                    <a:pt x="53313" y="70360"/>
                  </a:lnTo>
                  <a:lnTo>
                    <a:pt x="53191" y="69939"/>
                  </a:lnTo>
                  <a:lnTo>
                    <a:pt x="53191" y="69518"/>
                  </a:lnTo>
                  <a:lnTo>
                    <a:pt x="53070" y="69203"/>
                  </a:lnTo>
                  <a:lnTo>
                    <a:pt x="52766" y="69308"/>
                  </a:lnTo>
                  <a:lnTo>
                    <a:pt x="52280" y="70255"/>
                  </a:lnTo>
                  <a:lnTo>
                    <a:pt x="51793" y="71096"/>
                  </a:lnTo>
                  <a:lnTo>
                    <a:pt x="51307" y="71832"/>
                  </a:lnTo>
                  <a:lnTo>
                    <a:pt x="50760" y="72568"/>
                  </a:lnTo>
                  <a:lnTo>
                    <a:pt x="50213" y="73199"/>
                  </a:lnTo>
                  <a:lnTo>
                    <a:pt x="49605" y="73725"/>
                  </a:lnTo>
                  <a:lnTo>
                    <a:pt x="48997" y="74146"/>
                  </a:lnTo>
                  <a:lnTo>
                    <a:pt x="48328" y="74461"/>
                  </a:lnTo>
                  <a:lnTo>
                    <a:pt x="47052" y="74461"/>
                  </a:lnTo>
                  <a:lnTo>
                    <a:pt x="45775" y="74672"/>
                  </a:lnTo>
                  <a:lnTo>
                    <a:pt x="44559" y="74987"/>
                  </a:lnTo>
                  <a:lnTo>
                    <a:pt x="43343" y="75408"/>
                  </a:lnTo>
                  <a:lnTo>
                    <a:pt x="42188" y="76039"/>
                  </a:lnTo>
                  <a:lnTo>
                    <a:pt x="41033" y="76775"/>
                  </a:lnTo>
                  <a:lnTo>
                    <a:pt x="39878" y="77511"/>
                  </a:lnTo>
                  <a:lnTo>
                    <a:pt x="38723" y="78248"/>
                  </a:lnTo>
                  <a:lnTo>
                    <a:pt x="38237" y="78563"/>
                  </a:lnTo>
                  <a:lnTo>
                    <a:pt x="37872" y="78563"/>
                  </a:lnTo>
                  <a:lnTo>
                    <a:pt x="37508" y="78353"/>
                  </a:lnTo>
                  <a:lnTo>
                    <a:pt x="37204" y="77932"/>
                  </a:lnTo>
                  <a:lnTo>
                    <a:pt x="36900" y="77406"/>
                  </a:lnTo>
                  <a:lnTo>
                    <a:pt x="36596" y="76775"/>
                  </a:lnTo>
                  <a:lnTo>
                    <a:pt x="36292" y="76249"/>
                  </a:lnTo>
                  <a:lnTo>
                    <a:pt x="35988" y="75723"/>
                  </a:lnTo>
                  <a:lnTo>
                    <a:pt x="36839" y="74356"/>
                  </a:lnTo>
                  <a:lnTo>
                    <a:pt x="37690" y="73094"/>
                  </a:lnTo>
                  <a:lnTo>
                    <a:pt x="38602" y="71727"/>
                  </a:lnTo>
                  <a:lnTo>
                    <a:pt x="39453" y="70465"/>
                  </a:lnTo>
                  <a:lnTo>
                    <a:pt x="40304" y="69203"/>
                  </a:lnTo>
                  <a:lnTo>
                    <a:pt x="41155" y="67836"/>
                  </a:lnTo>
                  <a:lnTo>
                    <a:pt x="42006" y="66468"/>
                  </a:lnTo>
                  <a:lnTo>
                    <a:pt x="42857" y="64996"/>
                  </a:lnTo>
                  <a:lnTo>
                    <a:pt x="43526" y="62787"/>
                  </a:lnTo>
                  <a:lnTo>
                    <a:pt x="43830" y="60263"/>
                  </a:lnTo>
                  <a:lnTo>
                    <a:pt x="43708" y="57739"/>
                  </a:lnTo>
                  <a:lnTo>
                    <a:pt x="43161" y="55425"/>
                  </a:lnTo>
                  <a:lnTo>
                    <a:pt x="42918" y="55215"/>
                  </a:lnTo>
                  <a:lnTo>
                    <a:pt x="42736" y="55320"/>
                  </a:lnTo>
                  <a:lnTo>
                    <a:pt x="42614" y="55741"/>
                  </a:lnTo>
                  <a:lnTo>
                    <a:pt x="42553" y="56057"/>
                  </a:lnTo>
                  <a:lnTo>
                    <a:pt x="43100" y="59212"/>
                  </a:lnTo>
                  <a:lnTo>
                    <a:pt x="42857" y="61841"/>
                  </a:lnTo>
                  <a:lnTo>
                    <a:pt x="42128" y="64260"/>
                  </a:lnTo>
                  <a:lnTo>
                    <a:pt x="40973" y="66363"/>
                  </a:lnTo>
                  <a:lnTo>
                    <a:pt x="39574" y="68361"/>
                  </a:lnTo>
                  <a:lnTo>
                    <a:pt x="38055" y="70255"/>
                  </a:lnTo>
                  <a:lnTo>
                    <a:pt x="36657" y="72148"/>
                  </a:lnTo>
                  <a:lnTo>
                    <a:pt x="35441" y="74146"/>
                  </a:lnTo>
                  <a:lnTo>
                    <a:pt x="34529" y="74251"/>
                  </a:lnTo>
                  <a:lnTo>
                    <a:pt x="33617" y="74041"/>
                  </a:lnTo>
                  <a:lnTo>
                    <a:pt x="32827" y="73620"/>
                  </a:lnTo>
                  <a:lnTo>
                    <a:pt x="32036" y="72989"/>
                  </a:lnTo>
                  <a:lnTo>
                    <a:pt x="31246" y="72463"/>
                  </a:lnTo>
                  <a:lnTo>
                    <a:pt x="30395" y="71937"/>
                  </a:lnTo>
                  <a:lnTo>
                    <a:pt x="29544" y="71622"/>
                  </a:lnTo>
                  <a:lnTo>
                    <a:pt x="28632" y="71622"/>
                  </a:lnTo>
                  <a:lnTo>
                    <a:pt x="28146" y="72042"/>
                  </a:lnTo>
                  <a:lnTo>
                    <a:pt x="27660" y="72358"/>
                  </a:lnTo>
                  <a:lnTo>
                    <a:pt x="27234" y="72884"/>
                  </a:lnTo>
                  <a:lnTo>
                    <a:pt x="27234" y="73830"/>
                  </a:lnTo>
                  <a:lnTo>
                    <a:pt x="27599" y="73830"/>
                  </a:lnTo>
                  <a:lnTo>
                    <a:pt x="28571" y="72989"/>
                  </a:lnTo>
                  <a:lnTo>
                    <a:pt x="29544" y="72779"/>
                  </a:lnTo>
                  <a:lnTo>
                    <a:pt x="30517" y="73094"/>
                  </a:lnTo>
                  <a:lnTo>
                    <a:pt x="31429" y="73725"/>
                  </a:lnTo>
                  <a:lnTo>
                    <a:pt x="32340" y="74567"/>
                  </a:lnTo>
                  <a:lnTo>
                    <a:pt x="33191" y="75513"/>
                  </a:lnTo>
                  <a:lnTo>
                    <a:pt x="34103" y="76354"/>
                  </a:lnTo>
                  <a:lnTo>
                    <a:pt x="34954" y="76986"/>
                  </a:lnTo>
                  <a:lnTo>
                    <a:pt x="37264" y="83296"/>
                  </a:lnTo>
                  <a:lnTo>
                    <a:pt x="36839" y="83927"/>
                  </a:lnTo>
                  <a:lnTo>
                    <a:pt x="36474" y="84558"/>
                  </a:lnTo>
                  <a:lnTo>
                    <a:pt x="36170" y="85294"/>
                  </a:lnTo>
                  <a:lnTo>
                    <a:pt x="35927" y="86135"/>
                  </a:lnTo>
                  <a:lnTo>
                    <a:pt x="35745" y="86977"/>
                  </a:lnTo>
                  <a:lnTo>
                    <a:pt x="35623" y="87818"/>
                  </a:lnTo>
                  <a:lnTo>
                    <a:pt x="35502" y="88765"/>
                  </a:lnTo>
                  <a:lnTo>
                    <a:pt x="35441" y="89711"/>
                  </a:lnTo>
                  <a:lnTo>
                    <a:pt x="35502" y="90027"/>
                  </a:lnTo>
                  <a:lnTo>
                    <a:pt x="35623" y="90132"/>
                  </a:lnTo>
                  <a:lnTo>
                    <a:pt x="35745" y="90237"/>
                  </a:lnTo>
                  <a:lnTo>
                    <a:pt x="35927" y="90027"/>
                  </a:lnTo>
                  <a:lnTo>
                    <a:pt x="36170" y="89185"/>
                  </a:lnTo>
                  <a:lnTo>
                    <a:pt x="36413" y="88344"/>
                  </a:lnTo>
                  <a:lnTo>
                    <a:pt x="36657" y="87608"/>
                  </a:lnTo>
                  <a:lnTo>
                    <a:pt x="36960" y="86766"/>
                  </a:lnTo>
                  <a:lnTo>
                    <a:pt x="37264" y="86030"/>
                  </a:lnTo>
                  <a:lnTo>
                    <a:pt x="37629" y="85294"/>
                  </a:lnTo>
                  <a:lnTo>
                    <a:pt x="37994" y="84663"/>
                  </a:lnTo>
                  <a:lnTo>
                    <a:pt x="38419" y="84032"/>
                  </a:lnTo>
                  <a:lnTo>
                    <a:pt x="38663" y="83822"/>
                  </a:lnTo>
                  <a:lnTo>
                    <a:pt x="39027" y="83822"/>
                  </a:lnTo>
                  <a:lnTo>
                    <a:pt x="39331" y="83927"/>
                  </a:lnTo>
                  <a:lnTo>
                    <a:pt x="39574" y="84137"/>
                  </a:lnTo>
                  <a:lnTo>
                    <a:pt x="39818" y="84242"/>
                  </a:lnTo>
                  <a:lnTo>
                    <a:pt x="40122" y="84347"/>
                  </a:lnTo>
                  <a:lnTo>
                    <a:pt x="40365" y="84347"/>
                  </a:lnTo>
                  <a:lnTo>
                    <a:pt x="40608" y="84032"/>
                  </a:lnTo>
                  <a:lnTo>
                    <a:pt x="40608" y="84768"/>
                  </a:lnTo>
                  <a:lnTo>
                    <a:pt x="40426" y="85504"/>
                  </a:lnTo>
                  <a:lnTo>
                    <a:pt x="40304" y="86241"/>
                  </a:lnTo>
                  <a:lnTo>
                    <a:pt x="40486" y="86977"/>
                  </a:lnTo>
                  <a:lnTo>
                    <a:pt x="40851" y="86451"/>
                  </a:lnTo>
                  <a:lnTo>
                    <a:pt x="41094" y="85610"/>
                  </a:lnTo>
                  <a:lnTo>
                    <a:pt x="41277" y="84663"/>
                  </a:lnTo>
                  <a:lnTo>
                    <a:pt x="41641" y="83822"/>
                  </a:lnTo>
                  <a:lnTo>
                    <a:pt x="41885" y="83927"/>
                  </a:lnTo>
                  <a:lnTo>
                    <a:pt x="42128" y="84137"/>
                  </a:lnTo>
                  <a:lnTo>
                    <a:pt x="42310" y="84558"/>
                  </a:lnTo>
                  <a:lnTo>
                    <a:pt x="42249" y="85084"/>
                  </a:lnTo>
                  <a:lnTo>
                    <a:pt x="41581" y="86135"/>
                  </a:lnTo>
                  <a:lnTo>
                    <a:pt x="41459" y="87608"/>
                  </a:lnTo>
                  <a:lnTo>
                    <a:pt x="41520" y="89185"/>
                  </a:lnTo>
                  <a:lnTo>
                    <a:pt x="41398" y="90553"/>
                  </a:lnTo>
                  <a:lnTo>
                    <a:pt x="41702" y="90553"/>
                  </a:lnTo>
                  <a:lnTo>
                    <a:pt x="41885" y="90342"/>
                  </a:lnTo>
                  <a:lnTo>
                    <a:pt x="41945" y="90132"/>
                  </a:lnTo>
                  <a:lnTo>
                    <a:pt x="41945" y="89816"/>
                  </a:lnTo>
                  <a:lnTo>
                    <a:pt x="42067" y="89501"/>
                  </a:lnTo>
                  <a:lnTo>
                    <a:pt x="42128" y="88344"/>
                  </a:lnTo>
                  <a:lnTo>
                    <a:pt x="42249" y="87292"/>
                  </a:lnTo>
                  <a:lnTo>
                    <a:pt x="42432" y="86346"/>
                  </a:lnTo>
                  <a:lnTo>
                    <a:pt x="42857" y="85610"/>
                  </a:lnTo>
                  <a:lnTo>
                    <a:pt x="43100" y="85294"/>
                  </a:lnTo>
                  <a:lnTo>
                    <a:pt x="43343" y="84978"/>
                  </a:lnTo>
                  <a:lnTo>
                    <a:pt x="43587" y="84663"/>
                  </a:lnTo>
                  <a:lnTo>
                    <a:pt x="43891" y="84453"/>
                  </a:lnTo>
                  <a:lnTo>
                    <a:pt x="44195" y="84347"/>
                  </a:lnTo>
                  <a:lnTo>
                    <a:pt x="44498" y="84242"/>
                  </a:lnTo>
                  <a:lnTo>
                    <a:pt x="44742" y="84347"/>
                  </a:lnTo>
                  <a:lnTo>
                    <a:pt x="45046" y="84663"/>
                  </a:lnTo>
                  <a:lnTo>
                    <a:pt x="43161" y="87187"/>
                  </a:lnTo>
                  <a:lnTo>
                    <a:pt x="42675" y="91920"/>
                  </a:lnTo>
                  <a:lnTo>
                    <a:pt x="38298" y="92235"/>
                  </a:lnTo>
                  <a:lnTo>
                    <a:pt x="38541" y="91184"/>
                  </a:lnTo>
                  <a:lnTo>
                    <a:pt x="38845" y="90237"/>
                  </a:lnTo>
                  <a:lnTo>
                    <a:pt x="39210" y="89291"/>
                  </a:lnTo>
                  <a:lnTo>
                    <a:pt x="39757" y="88659"/>
                  </a:lnTo>
                  <a:lnTo>
                    <a:pt x="40061" y="89185"/>
                  </a:lnTo>
                  <a:lnTo>
                    <a:pt x="40182" y="89711"/>
                  </a:lnTo>
                  <a:lnTo>
                    <a:pt x="40061" y="90132"/>
                  </a:lnTo>
                  <a:lnTo>
                    <a:pt x="39878" y="90658"/>
                  </a:lnTo>
                  <a:lnTo>
                    <a:pt x="39878" y="91184"/>
                  </a:lnTo>
                  <a:lnTo>
                    <a:pt x="39939" y="91394"/>
                  </a:lnTo>
                  <a:lnTo>
                    <a:pt x="40061" y="91604"/>
                  </a:lnTo>
                  <a:lnTo>
                    <a:pt x="40182" y="91709"/>
                  </a:lnTo>
                  <a:lnTo>
                    <a:pt x="40365" y="91709"/>
                  </a:lnTo>
                  <a:lnTo>
                    <a:pt x="40426" y="91394"/>
                  </a:lnTo>
                  <a:lnTo>
                    <a:pt x="40547" y="91184"/>
                  </a:lnTo>
                  <a:lnTo>
                    <a:pt x="40608" y="90973"/>
                  </a:lnTo>
                  <a:lnTo>
                    <a:pt x="40669" y="90763"/>
                  </a:lnTo>
                  <a:lnTo>
                    <a:pt x="40790" y="89816"/>
                  </a:lnTo>
                  <a:lnTo>
                    <a:pt x="40790" y="88870"/>
                  </a:lnTo>
                  <a:lnTo>
                    <a:pt x="40669" y="87923"/>
                  </a:lnTo>
                  <a:lnTo>
                    <a:pt x="40304" y="87187"/>
                  </a:lnTo>
                  <a:lnTo>
                    <a:pt x="39939" y="86977"/>
                  </a:lnTo>
                  <a:lnTo>
                    <a:pt x="39635" y="87082"/>
                  </a:lnTo>
                  <a:lnTo>
                    <a:pt x="39271" y="87292"/>
                  </a:lnTo>
                  <a:lnTo>
                    <a:pt x="38967" y="87608"/>
                  </a:lnTo>
                  <a:lnTo>
                    <a:pt x="38541" y="88659"/>
                  </a:lnTo>
                  <a:lnTo>
                    <a:pt x="38116" y="89816"/>
                  </a:lnTo>
                  <a:lnTo>
                    <a:pt x="37872" y="91078"/>
                  </a:lnTo>
                  <a:lnTo>
                    <a:pt x="37933" y="92340"/>
                  </a:lnTo>
                  <a:lnTo>
                    <a:pt x="9483" y="95811"/>
                  </a:lnTo>
                  <a:lnTo>
                    <a:pt x="8936" y="80561"/>
                  </a:lnTo>
                  <a:lnTo>
                    <a:pt x="9301" y="79825"/>
                  </a:lnTo>
                  <a:lnTo>
                    <a:pt x="9726" y="79299"/>
                  </a:lnTo>
                  <a:lnTo>
                    <a:pt x="10091" y="78773"/>
                  </a:lnTo>
                  <a:lnTo>
                    <a:pt x="10578" y="78353"/>
                  </a:lnTo>
                  <a:lnTo>
                    <a:pt x="10881" y="78879"/>
                  </a:lnTo>
                  <a:lnTo>
                    <a:pt x="11185" y="79194"/>
                  </a:lnTo>
                  <a:lnTo>
                    <a:pt x="11550" y="79510"/>
                  </a:lnTo>
                  <a:lnTo>
                    <a:pt x="11915" y="79510"/>
                  </a:lnTo>
                  <a:lnTo>
                    <a:pt x="12158" y="80561"/>
                  </a:lnTo>
                  <a:lnTo>
                    <a:pt x="12462" y="81613"/>
                  </a:lnTo>
                  <a:lnTo>
                    <a:pt x="12827" y="82560"/>
                  </a:lnTo>
                  <a:lnTo>
                    <a:pt x="13131" y="83611"/>
                  </a:lnTo>
                  <a:lnTo>
                    <a:pt x="13495" y="84558"/>
                  </a:lnTo>
                  <a:lnTo>
                    <a:pt x="13860" y="85610"/>
                  </a:lnTo>
                  <a:lnTo>
                    <a:pt x="14225" y="86556"/>
                  </a:lnTo>
                  <a:lnTo>
                    <a:pt x="14529" y="87608"/>
                  </a:lnTo>
                  <a:lnTo>
                    <a:pt x="14833" y="88028"/>
                  </a:lnTo>
                  <a:lnTo>
                    <a:pt x="15076" y="88554"/>
                  </a:lnTo>
                  <a:lnTo>
                    <a:pt x="15380" y="89080"/>
                  </a:lnTo>
                  <a:lnTo>
                    <a:pt x="15684" y="89606"/>
                  </a:lnTo>
                  <a:lnTo>
                    <a:pt x="15988" y="90027"/>
                  </a:lnTo>
                  <a:lnTo>
                    <a:pt x="16292" y="90447"/>
                  </a:lnTo>
                  <a:lnTo>
                    <a:pt x="16657" y="90658"/>
                  </a:lnTo>
                  <a:lnTo>
                    <a:pt x="17021" y="90763"/>
                  </a:lnTo>
                  <a:lnTo>
                    <a:pt x="17082" y="90237"/>
                  </a:lnTo>
                  <a:lnTo>
                    <a:pt x="16657" y="89501"/>
                  </a:lnTo>
                  <a:lnTo>
                    <a:pt x="16292" y="88765"/>
                  </a:lnTo>
                  <a:lnTo>
                    <a:pt x="15927" y="88028"/>
                  </a:lnTo>
                  <a:lnTo>
                    <a:pt x="15623" y="87187"/>
                  </a:lnTo>
                  <a:lnTo>
                    <a:pt x="15319" y="86346"/>
                  </a:lnTo>
                  <a:lnTo>
                    <a:pt x="14954" y="85504"/>
                  </a:lnTo>
                  <a:lnTo>
                    <a:pt x="14650" y="84663"/>
                  </a:lnTo>
                  <a:lnTo>
                    <a:pt x="14286" y="83822"/>
                  </a:lnTo>
                  <a:lnTo>
                    <a:pt x="13921" y="82139"/>
                  </a:lnTo>
                  <a:lnTo>
                    <a:pt x="13617" y="80456"/>
                  </a:lnTo>
                  <a:lnTo>
                    <a:pt x="13191" y="78879"/>
                  </a:lnTo>
                  <a:lnTo>
                    <a:pt x="12584" y="77511"/>
                  </a:lnTo>
                  <a:lnTo>
                    <a:pt x="12584" y="76880"/>
                  </a:lnTo>
                  <a:lnTo>
                    <a:pt x="12827" y="76460"/>
                  </a:lnTo>
                  <a:lnTo>
                    <a:pt x="12888" y="75934"/>
                  </a:lnTo>
                  <a:lnTo>
                    <a:pt x="12888" y="75513"/>
                  </a:lnTo>
                  <a:lnTo>
                    <a:pt x="12948" y="75092"/>
                  </a:lnTo>
                  <a:lnTo>
                    <a:pt x="13191" y="74251"/>
                  </a:lnTo>
                  <a:lnTo>
                    <a:pt x="13495" y="73515"/>
                  </a:lnTo>
                  <a:lnTo>
                    <a:pt x="13921" y="72989"/>
                  </a:lnTo>
                  <a:lnTo>
                    <a:pt x="14347" y="72463"/>
                  </a:lnTo>
                  <a:lnTo>
                    <a:pt x="14772" y="72148"/>
                  </a:lnTo>
                  <a:lnTo>
                    <a:pt x="15258" y="71832"/>
                  </a:lnTo>
                  <a:lnTo>
                    <a:pt x="15745" y="71517"/>
                  </a:lnTo>
                  <a:lnTo>
                    <a:pt x="16231" y="71306"/>
                  </a:lnTo>
                  <a:lnTo>
                    <a:pt x="17264" y="71096"/>
                  </a:lnTo>
                  <a:lnTo>
                    <a:pt x="18237" y="71201"/>
                  </a:lnTo>
                  <a:lnTo>
                    <a:pt x="19149" y="71622"/>
                  </a:lnTo>
                  <a:lnTo>
                    <a:pt x="20061" y="72148"/>
                  </a:lnTo>
                  <a:lnTo>
                    <a:pt x="20912" y="72884"/>
                  </a:lnTo>
                  <a:lnTo>
                    <a:pt x="21824" y="73515"/>
                  </a:lnTo>
                  <a:lnTo>
                    <a:pt x="22675" y="74146"/>
                  </a:lnTo>
                  <a:lnTo>
                    <a:pt x="23587" y="74672"/>
                  </a:lnTo>
                  <a:lnTo>
                    <a:pt x="23708" y="76039"/>
                  </a:lnTo>
                  <a:lnTo>
                    <a:pt x="23951" y="77406"/>
                  </a:lnTo>
                  <a:lnTo>
                    <a:pt x="24195" y="78668"/>
                  </a:lnTo>
                  <a:lnTo>
                    <a:pt x="24559" y="79825"/>
                  </a:lnTo>
                  <a:lnTo>
                    <a:pt x="24985" y="80982"/>
                  </a:lnTo>
                  <a:lnTo>
                    <a:pt x="25471" y="82034"/>
                  </a:lnTo>
                  <a:lnTo>
                    <a:pt x="25957" y="83085"/>
                  </a:lnTo>
                  <a:lnTo>
                    <a:pt x="26565" y="84137"/>
                  </a:lnTo>
                  <a:lnTo>
                    <a:pt x="26018" y="84347"/>
                  </a:lnTo>
                  <a:lnTo>
                    <a:pt x="26322" y="86346"/>
                  </a:lnTo>
                  <a:lnTo>
                    <a:pt x="26444" y="88554"/>
                  </a:lnTo>
                  <a:lnTo>
                    <a:pt x="26322" y="90763"/>
                  </a:lnTo>
                  <a:lnTo>
                    <a:pt x="26018" y="92761"/>
                  </a:lnTo>
                  <a:lnTo>
                    <a:pt x="26201" y="92656"/>
                  </a:lnTo>
                  <a:lnTo>
                    <a:pt x="26383" y="92551"/>
                  </a:lnTo>
                  <a:lnTo>
                    <a:pt x="26565" y="92340"/>
                  </a:lnTo>
                  <a:lnTo>
                    <a:pt x="26687" y="92235"/>
                  </a:lnTo>
                  <a:lnTo>
                    <a:pt x="27295" y="90973"/>
                  </a:lnTo>
                  <a:lnTo>
                    <a:pt x="27477" y="89606"/>
                  </a:lnTo>
                  <a:lnTo>
                    <a:pt x="27416" y="88134"/>
                  </a:lnTo>
                  <a:lnTo>
                    <a:pt x="27295" y="86556"/>
                  </a:lnTo>
                  <a:lnTo>
                    <a:pt x="27173" y="86135"/>
                  </a:lnTo>
                  <a:lnTo>
                    <a:pt x="26991" y="85715"/>
                  </a:lnTo>
                  <a:lnTo>
                    <a:pt x="26869" y="85294"/>
                  </a:lnTo>
                  <a:lnTo>
                    <a:pt x="26930" y="84873"/>
                  </a:lnTo>
                  <a:lnTo>
                    <a:pt x="27234" y="85399"/>
                  </a:lnTo>
                  <a:lnTo>
                    <a:pt x="27538" y="86030"/>
                  </a:lnTo>
                  <a:lnTo>
                    <a:pt x="27903" y="86556"/>
                  </a:lnTo>
                  <a:lnTo>
                    <a:pt x="28267" y="87187"/>
                  </a:lnTo>
                  <a:lnTo>
                    <a:pt x="28571" y="87923"/>
                  </a:lnTo>
                  <a:lnTo>
                    <a:pt x="28936" y="88449"/>
                  </a:lnTo>
                  <a:lnTo>
                    <a:pt x="29362" y="88975"/>
                  </a:lnTo>
                  <a:lnTo>
                    <a:pt x="29726" y="89396"/>
                  </a:lnTo>
                  <a:lnTo>
                    <a:pt x="30091" y="89922"/>
                  </a:lnTo>
                  <a:lnTo>
                    <a:pt x="30456" y="90447"/>
                  </a:lnTo>
                  <a:lnTo>
                    <a:pt x="30821" y="90973"/>
                  </a:lnTo>
                  <a:lnTo>
                    <a:pt x="31064" y="91709"/>
                  </a:lnTo>
                  <a:lnTo>
                    <a:pt x="31246" y="91709"/>
                  </a:lnTo>
                  <a:lnTo>
                    <a:pt x="31489" y="91709"/>
                  </a:lnTo>
                  <a:lnTo>
                    <a:pt x="31672" y="91604"/>
                  </a:lnTo>
                  <a:lnTo>
                    <a:pt x="31793" y="91289"/>
                  </a:lnTo>
                  <a:lnTo>
                    <a:pt x="31185" y="89922"/>
                  </a:lnTo>
                  <a:lnTo>
                    <a:pt x="30517" y="88554"/>
                  </a:lnTo>
                  <a:lnTo>
                    <a:pt x="29787" y="87292"/>
                  </a:lnTo>
                  <a:lnTo>
                    <a:pt x="28997" y="86135"/>
                  </a:lnTo>
                  <a:lnTo>
                    <a:pt x="28207" y="84873"/>
                  </a:lnTo>
                  <a:lnTo>
                    <a:pt x="27416" y="83611"/>
                  </a:lnTo>
                  <a:lnTo>
                    <a:pt x="26687" y="82349"/>
                  </a:lnTo>
                  <a:lnTo>
                    <a:pt x="26018" y="81087"/>
                  </a:lnTo>
                  <a:lnTo>
                    <a:pt x="25836" y="80246"/>
                  </a:lnTo>
                  <a:lnTo>
                    <a:pt x="25593" y="79404"/>
                  </a:lnTo>
                  <a:lnTo>
                    <a:pt x="25289" y="78668"/>
                  </a:lnTo>
                  <a:lnTo>
                    <a:pt x="24924" y="77932"/>
                  </a:lnTo>
                  <a:lnTo>
                    <a:pt x="24620" y="77196"/>
                  </a:lnTo>
                  <a:lnTo>
                    <a:pt x="24438" y="76354"/>
                  </a:lnTo>
                  <a:lnTo>
                    <a:pt x="24377" y="75408"/>
                  </a:lnTo>
                  <a:lnTo>
                    <a:pt x="24498" y="74356"/>
                  </a:lnTo>
                  <a:lnTo>
                    <a:pt x="25046" y="72779"/>
                  </a:lnTo>
                  <a:lnTo>
                    <a:pt x="25714" y="71306"/>
                  </a:lnTo>
                  <a:lnTo>
                    <a:pt x="26444" y="69834"/>
                  </a:lnTo>
                  <a:lnTo>
                    <a:pt x="27234" y="68361"/>
                  </a:lnTo>
                  <a:lnTo>
                    <a:pt x="28024" y="66994"/>
                  </a:lnTo>
                  <a:lnTo>
                    <a:pt x="28754" y="65627"/>
                  </a:lnTo>
                  <a:lnTo>
                    <a:pt x="29483" y="64155"/>
                  </a:lnTo>
                  <a:lnTo>
                    <a:pt x="30152" y="62682"/>
                  </a:lnTo>
                  <a:lnTo>
                    <a:pt x="30152" y="62262"/>
                  </a:lnTo>
                  <a:lnTo>
                    <a:pt x="30030" y="61946"/>
                  </a:lnTo>
                  <a:lnTo>
                    <a:pt x="29848" y="61736"/>
                  </a:lnTo>
                  <a:lnTo>
                    <a:pt x="29666" y="61631"/>
                  </a:lnTo>
                  <a:lnTo>
                    <a:pt x="29909" y="60684"/>
                  </a:lnTo>
                  <a:lnTo>
                    <a:pt x="30213" y="59843"/>
                  </a:lnTo>
                  <a:lnTo>
                    <a:pt x="30517" y="58896"/>
                  </a:lnTo>
                  <a:lnTo>
                    <a:pt x="30821" y="58055"/>
                  </a:lnTo>
                  <a:lnTo>
                    <a:pt x="30699" y="57950"/>
                  </a:lnTo>
                  <a:lnTo>
                    <a:pt x="30638" y="57739"/>
                  </a:lnTo>
                  <a:lnTo>
                    <a:pt x="30517" y="57634"/>
                  </a:lnTo>
                  <a:lnTo>
                    <a:pt x="30334" y="57844"/>
                  </a:lnTo>
                  <a:lnTo>
                    <a:pt x="29787" y="58896"/>
                  </a:lnTo>
                  <a:lnTo>
                    <a:pt x="29422" y="59948"/>
                  </a:lnTo>
                  <a:lnTo>
                    <a:pt x="29119" y="61105"/>
                  </a:lnTo>
                  <a:lnTo>
                    <a:pt x="28815" y="62367"/>
                  </a:lnTo>
                  <a:lnTo>
                    <a:pt x="28511" y="63524"/>
                  </a:lnTo>
                  <a:lnTo>
                    <a:pt x="28146" y="64681"/>
                  </a:lnTo>
                  <a:lnTo>
                    <a:pt x="27599" y="65627"/>
                  </a:lnTo>
                  <a:lnTo>
                    <a:pt x="26930" y="66468"/>
                  </a:lnTo>
                  <a:lnTo>
                    <a:pt x="26626" y="65206"/>
                  </a:lnTo>
                  <a:lnTo>
                    <a:pt x="26444" y="63944"/>
                  </a:lnTo>
                  <a:lnTo>
                    <a:pt x="26261" y="62577"/>
                  </a:lnTo>
                  <a:lnTo>
                    <a:pt x="26140" y="61315"/>
                  </a:lnTo>
                  <a:lnTo>
                    <a:pt x="25957" y="57213"/>
                  </a:lnTo>
                  <a:lnTo>
                    <a:pt x="25836" y="53007"/>
                  </a:lnTo>
                  <a:lnTo>
                    <a:pt x="26018" y="49010"/>
                  </a:lnTo>
                  <a:lnTo>
                    <a:pt x="26869" y="45329"/>
                  </a:lnTo>
                  <a:lnTo>
                    <a:pt x="27842" y="44488"/>
                  </a:lnTo>
                  <a:lnTo>
                    <a:pt x="28875" y="43962"/>
                  </a:lnTo>
                  <a:lnTo>
                    <a:pt x="29909" y="43646"/>
                  </a:lnTo>
                  <a:lnTo>
                    <a:pt x="31003" y="43541"/>
                  </a:lnTo>
                  <a:lnTo>
                    <a:pt x="32036" y="43541"/>
                  </a:lnTo>
                  <a:lnTo>
                    <a:pt x="33191" y="43646"/>
                  </a:lnTo>
                  <a:lnTo>
                    <a:pt x="34286" y="43857"/>
                  </a:lnTo>
                  <a:lnTo>
                    <a:pt x="35441" y="44067"/>
                  </a:lnTo>
                  <a:lnTo>
                    <a:pt x="36170" y="43857"/>
                  </a:lnTo>
                  <a:lnTo>
                    <a:pt x="36839" y="43541"/>
                  </a:lnTo>
                  <a:lnTo>
                    <a:pt x="37568" y="43226"/>
                  </a:lnTo>
                  <a:lnTo>
                    <a:pt x="38237" y="42805"/>
                  </a:lnTo>
                  <a:lnTo>
                    <a:pt x="38906" y="42279"/>
                  </a:lnTo>
                  <a:lnTo>
                    <a:pt x="39574" y="41753"/>
                  </a:lnTo>
                  <a:lnTo>
                    <a:pt x="40243" y="41333"/>
                  </a:lnTo>
                  <a:lnTo>
                    <a:pt x="40912" y="40912"/>
                  </a:lnTo>
                  <a:lnTo>
                    <a:pt x="41459" y="41227"/>
                  </a:lnTo>
                  <a:lnTo>
                    <a:pt x="41945" y="41753"/>
                  </a:lnTo>
                  <a:lnTo>
                    <a:pt x="42249" y="42489"/>
                  </a:lnTo>
                  <a:lnTo>
                    <a:pt x="42492" y="43226"/>
                  </a:lnTo>
                  <a:lnTo>
                    <a:pt x="42675" y="44172"/>
                  </a:lnTo>
                  <a:lnTo>
                    <a:pt x="42918" y="45014"/>
                  </a:lnTo>
                  <a:lnTo>
                    <a:pt x="43161" y="45855"/>
                  </a:lnTo>
                  <a:lnTo>
                    <a:pt x="43465" y="46591"/>
                  </a:lnTo>
                  <a:lnTo>
                    <a:pt x="43587" y="46591"/>
                  </a:lnTo>
                  <a:lnTo>
                    <a:pt x="43708" y="46381"/>
                  </a:lnTo>
                  <a:lnTo>
                    <a:pt x="43769" y="46276"/>
                  </a:lnTo>
                  <a:lnTo>
                    <a:pt x="43891" y="46170"/>
                  </a:lnTo>
                  <a:lnTo>
                    <a:pt x="43708" y="45014"/>
                  </a:lnTo>
                  <a:lnTo>
                    <a:pt x="43404" y="43962"/>
                  </a:lnTo>
                  <a:lnTo>
                    <a:pt x="43100" y="42805"/>
                  </a:lnTo>
                  <a:lnTo>
                    <a:pt x="42796" y="41753"/>
                  </a:lnTo>
                  <a:lnTo>
                    <a:pt x="42492" y="40702"/>
                  </a:lnTo>
                  <a:lnTo>
                    <a:pt x="42249" y="39650"/>
                  </a:lnTo>
                  <a:lnTo>
                    <a:pt x="42128" y="38493"/>
                  </a:lnTo>
                  <a:lnTo>
                    <a:pt x="42067" y="37336"/>
                  </a:lnTo>
                  <a:lnTo>
                    <a:pt x="42371" y="37441"/>
                  </a:lnTo>
                  <a:lnTo>
                    <a:pt x="42736" y="37441"/>
                  </a:lnTo>
                  <a:lnTo>
                    <a:pt x="43040" y="37336"/>
                  </a:lnTo>
                  <a:lnTo>
                    <a:pt x="43343" y="37231"/>
                  </a:lnTo>
                  <a:lnTo>
                    <a:pt x="43647" y="37021"/>
                  </a:lnTo>
                  <a:lnTo>
                    <a:pt x="43891" y="36810"/>
                  </a:lnTo>
                  <a:lnTo>
                    <a:pt x="44195" y="36600"/>
                  </a:lnTo>
                  <a:lnTo>
                    <a:pt x="44498" y="36390"/>
                  </a:lnTo>
                  <a:lnTo>
                    <a:pt x="44498" y="36074"/>
                  </a:lnTo>
                  <a:lnTo>
                    <a:pt x="44498" y="35864"/>
                  </a:lnTo>
                  <a:lnTo>
                    <a:pt x="44377" y="35653"/>
                  </a:lnTo>
                  <a:lnTo>
                    <a:pt x="44316" y="35548"/>
                  </a:lnTo>
                  <a:lnTo>
                    <a:pt x="44255" y="35653"/>
                  </a:lnTo>
                  <a:lnTo>
                    <a:pt x="44134" y="35759"/>
                  </a:lnTo>
                  <a:lnTo>
                    <a:pt x="43891" y="35969"/>
                  </a:lnTo>
                  <a:lnTo>
                    <a:pt x="43587" y="36179"/>
                  </a:lnTo>
                  <a:lnTo>
                    <a:pt x="43222" y="36390"/>
                  </a:lnTo>
                  <a:lnTo>
                    <a:pt x="42796" y="36495"/>
                  </a:lnTo>
                  <a:lnTo>
                    <a:pt x="42310" y="36495"/>
                  </a:lnTo>
                  <a:lnTo>
                    <a:pt x="41824" y="36390"/>
                  </a:lnTo>
                  <a:lnTo>
                    <a:pt x="41702" y="35548"/>
                  </a:lnTo>
                  <a:lnTo>
                    <a:pt x="42067" y="35548"/>
                  </a:lnTo>
                  <a:lnTo>
                    <a:pt x="42371" y="35548"/>
                  </a:lnTo>
                  <a:lnTo>
                    <a:pt x="42675" y="35548"/>
                  </a:lnTo>
                  <a:lnTo>
                    <a:pt x="42979" y="35548"/>
                  </a:lnTo>
                  <a:lnTo>
                    <a:pt x="43222" y="35548"/>
                  </a:lnTo>
                  <a:lnTo>
                    <a:pt x="43526" y="35548"/>
                  </a:lnTo>
                  <a:lnTo>
                    <a:pt x="43708" y="35443"/>
                  </a:lnTo>
                  <a:lnTo>
                    <a:pt x="43951" y="35338"/>
                  </a:lnTo>
                  <a:lnTo>
                    <a:pt x="45228" y="34602"/>
                  </a:lnTo>
                  <a:lnTo>
                    <a:pt x="45228" y="34286"/>
                  </a:lnTo>
                  <a:lnTo>
                    <a:pt x="45228" y="34076"/>
                  </a:lnTo>
                  <a:lnTo>
                    <a:pt x="45167" y="33865"/>
                  </a:lnTo>
                  <a:lnTo>
                    <a:pt x="45167" y="33655"/>
                  </a:lnTo>
                  <a:lnTo>
                    <a:pt x="44863" y="33971"/>
                  </a:lnTo>
                  <a:lnTo>
                    <a:pt x="44498" y="34181"/>
                  </a:lnTo>
                  <a:lnTo>
                    <a:pt x="44073" y="34391"/>
                  </a:lnTo>
                  <a:lnTo>
                    <a:pt x="43708" y="34602"/>
                  </a:lnTo>
                  <a:lnTo>
                    <a:pt x="43222" y="34707"/>
                  </a:lnTo>
                  <a:lnTo>
                    <a:pt x="42736" y="34707"/>
                  </a:lnTo>
                  <a:lnTo>
                    <a:pt x="42249" y="34707"/>
                  </a:lnTo>
                  <a:lnTo>
                    <a:pt x="41702" y="34602"/>
                  </a:lnTo>
                  <a:lnTo>
                    <a:pt x="41702" y="33024"/>
                  </a:lnTo>
                  <a:lnTo>
                    <a:pt x="41702" y="31657"/>
                  </a:lnTo>
                  <a:lnTo>
                    <a:pt x="41763" y="30290"/>
                  </a:lnTo>
                  <a:lnTo>
                    <a:pt x="41945" y="28817"/>
                  </a:lnTo>
                  <a:lnTo>
                    <a:pt x="42371" y="26924"/>
                  </a:lnTo>
                  <a:lnTo>
                    <a:pt x="42857" y="25031"/>
                  </a:lnTo>
                  <a:lnTo>
                    <a:pt x="43465" y="23243"/>
                  </a:lnTo>
                  <a:lnTo>
                    <a:pt x="44134" y="21560"/>
                  </a:lnTo>
                  <a:lnTo>
                    <a:pt x="44863" y="19878"/>
                  </a:lnTo>
                  <a:lnTo>
                    <a:pt x="45714" y="18405"/>
                  </a:lnTo>
                  <a:lnTo>
                    <a:pt x="46626" y="17038"/>
                  </a:lnTo>
                  <a:lnTo>
                    <a:pt x="47720" y="15881"/>
                  </a:lnTo>
                  <a:lnTo>
                    <a:pt x="48389" y="15671"/>
                  </a:lnTo>
                  <a:lnTo>
                    <a:pt x="48997" y="15355"/>
                  </a:lnTo>
                  <a:lnTo>
                    <a:pt x="49666" y="15145"/>
                  </a:lnTo>
                  <a:lnTo>
                    <a:pt x="50334" y="14830"/>
                  </a:lnTo>
                  <a:lnTo>
                    <a:pt x="50942" y="14619"/>
                  </a:lnTo>
                  <a:lnTo>
                    <a:pt x="51611" y="14304"/>
                  </a:lnTo>
                  <a:lnTo>
                    <a:pt x="52219" y="14093"/>
                  </a:lnTo>
                  <a:lnTo>
                    <a:pt x="52888" y="13778"/>
                  </a:lnTo>
                  <a:lnTo>
                    <a:pt x="53678" y="13567"/>
                  </a:lnTo>
                  <a:lnTo>
                    <a:pt x="54468" y="13462"/>
                  </a:lnTo>
                  <a:lnTo>
                    <a:pt x="55258" y="13357"/>
                  </a:lnTo>
                  <a:lnTo>
                    <a:pt x="55988" y="13357"/>
                  </a:lnTo>
                  <a:lnTo>
                    <a:pt x="56778" y="13357"/>
                  </a:lnTo>
                  <a:lnTo>
                    <a:pt x="57508" y="13462"/>
                  </a:lnTo>
                  <a:lnTo>
                    <a:pt x="58237" y="13673"/>
                  </a:lnTo>
                  <a:lnTo>
                    <a:pt x="58906" y="13883"/>
                  </a:lnTo>
                  <a:lnTo>
                    <a:pt x="59635" y="14304"/>
                  </a:lnTo>
                  <a:lnTo>
                    <a:pt x="60243" y="14724"/>
                  </a:lnTo>
                  <a:lnTo>
                    <a:pt x="60912" y="15250"/>
                  </a:lnTo>
                  <a:lnTo>
                    <a:pt x="61520" y="15881"/>
                  </a:lnTo>
                  <a:lnTo>
                    <a:pt x="62128" y="16617"/>
                  </a:lnTo>
                  <a:lnTo>
                    <a:pt x="62736" y="17459"/>
                  </a:lnTo>
                  <a:lnTo>
                    <a:pt x="63283" y="18405"/>
                  </a:lnTo>
                  <a:lnTo>
                    <a:pt x="63769" y="19457"/>
                  </a:lnTo>
                  <a:lnTo>
                    <a:pt x="63951" y="19773"/>
                  </a:lnTo>
                  <a:lnTo>
                    <a:pt x="64073" y="20193"/>
                  </a:lnTo>
                  <a:lnTo>
                    <a:pt x="64195" y="20719"/>
                  </a:lnTo>
                  <a:lnTo>
                    <a:pt x="64316" y="21035"/>
                  </a:lnTo>
                  <a:lnTo>
                    <a:pt x="65106" y="20298"/>
                  </a:lnTo>
                  <a:lnTo>
                    <a:pt x="64863" y="19247"/>
                  </a:lnTo>
                  <a:lnTo>
                    <a:pt x="64498" y="18405"/>
                  </a:lnTo>
                  <a:lnTo>
                    <a:pt x="64073" y="17564"/>
                  </a:lnTo>
                  <a:lnTo>
                    <a:pt x="63587" y="16828"/>
                  </a:lnTo>
                  <a:lnTo>
                    <a:pt x="63100" y="16092"/>
                  </a:lnTo>
                  <a:lnTo>
                    <a:pt x="62614" y="15461"/>
                  </a:lnTo>
                  <a:lnTo>
                    <a:pt x="62128" y="14724"/>
                  </a:lnTo>
                  <a:lnTo>
                    <a:pt x="61641" y="13988"/>
                  </a:lnTo>
                  <a:lnTo>
                    <a:pt x="60851" y="13147"/>
                  </a:lnTo>
                  <a:lnTo>
                    <a:pt x="60000" y="12516"/>
                  </a:lnTo>
                  <a:lnTo>
                    <a:pt x="59149" y="12095"/>
                  </a:lnTo>
                  <a:lnTo>
                    <a:pt x="58298" y="11674"/>
                  </a:lnTo>
                  <a:lnTo>
                    <a:pt x="57386" y="11464"/>
                  </a:lnTo>
                  <a:lnTo>
                    <a:pt x="56474" y="11464"/>
                  </a:lnTo>
                  <a:lnTo>
                    <a:pt x="55623" y="11464"/>
                  </a:lnTo>
                  <a:lnTo>
                    <a:pt x="54711" y="11569"/>
                  </a:lnTo>
                  <a:lnTo>
                    <a:pt x="53799" y="11674"/>
                  </a:lnTo>
                  <a:lnTo>
                    <a:pt x="52888" y="11990"/>
                  </a:lnTo>
                  <a:lnTo>
                    <a:pt x="51976" y="12305"/>
                  </a:lnTo>
                  <a:lnTo>
                    <a:pt x="51064" y="12621"/>
                  </a:lnTo>
                  <a:lnTo>
                    <a:pt x="50152" y="12936"/>
                  </a:lnTo>
                  <a:lnTo>
                    <a:pt x="49301" y="13357"/>
                  </a:lnTo>
                  <a:lnTo>
                    <a:pt x="48450" y="13673"/>
                  </a:lnTo>
                  <a:lnTo>
                    <a:pt x="47599" y="13988"/>
                  </a:lnTo>
                  <a:lnTo>
                    <a:pt x="46018" y="15355"/>
                  </a:lnTo>
                  <a:lnTo>
                    <a:pt x="44681" y="17143"/>
                  </a:lnTo>
                  <a:lnTo>
                    <a:pt x="43526" y="19247"/>
                  </a:lnTo>
                  <a:lnTo>
                    <a:pt x="42553" y="21666"/>
                  </a:lnTo>
                  <a:lnTo>
                    <a:pt x="41824" y="24400"/>
                  </a:lnTo>
                  <a:lnTo>
                    <a:pt x="41337" y="27240"/>
                  </a:lnTo>
                  <a:lnTo>
                    <a:pt x="41033" y="30184"/>
                  </a:lnTo>
                  <a:lnTo>
                    <a:pt x="40912" y="33129"/>
                  </a:lnTo>
                  <a:lnTo>
                    <a:pt x="40486" y="33445"/>
                  </a:lnTo>
                  <a:lnTo>
                    <a:pt x="40912" y="34707"/>
                  </a:lnTo>
                  <a:lnTo>
                    <a:pt x="41094" y="36179"/>
                  </a:lnTo>
                  <a:lnTo>
                    <a:pt x="41094" y="37652"/>
                  </a:lnTo>
                  <a:lnTo>
                    <a:pt x="41094" y="39019"/>
                  </a:lnTo>
                  <a:lnTo>
                    <a:pt x="40486" y="39334"/>
                  </a:lnTo>
                  <a:lnTo>
                    <a:pt x="39878" y="39755"/>
                  </a:lnTo>
                  <a:lnTo>
                    <a:pt x="39331" y="40176"/>
                  </a:lnTo>
                  <a:lnTo>
                    <a:pt x="38784" y="40702"/>
                  </a:lnTo>
                  <a:lnTo>
                    <a:pt x="38237" y="41122"/>
                  </a:lnTo>
                  <a:lnTo>
                    <a:pt x="37629" y="41648"/>
                  </a:lnTo>
                  <a:lnTo>
                    <a:pt x="37082" y="42069"/>
                  </a:lnTo>
                  <a:lnTo>
                    <a:pt x="36474" y="42384"/>
                  </a:lnTo>
                  <a:lnTo>
                    <a:pt x="35805" y="42174"/>
                  </a:lnTo>
                  <a:lnTo>
                    <a:pt x="35137" y="42069"/>
                  </a:lnTo>
                  <a:lnTo>
                    <a:pt x="34529" y="41964"/>
                  </a:lnTo>
                  <a:lnTo>
                    <a:pt x="33860" y="41858"/>
                  </a:lnTo>
                  <a:lnTo>
                    <a:pt x="33191" y="41858"/>
                  </a:lnTo>
                  <a:lnTo>
                    <a:pt x="32523" y="41858"/>
                  </a:lnTo>
                  <a:lnTo>
                    <a:pt x="31854" y="41858"/>
                  </a:lnTo>
                  <a:lnTo>
                    <a:pt x="31246" y="41964"/>
                  </a:lnTo>
                  <a:lnTo>
                    <a:pt x="30578" y="42069"/>
                  </a:lnTo>
                  <a:lnTo>
                    <a:pt x="29970" y="42174"/>
                  </a:lnTo>
                  <a:lnTo>
                    <a:pt x="29301" y="42384"/>
                  </a:lnTo>
                  <a:lnTo>
                    <a:pt x="28693" y="42595"/>
                  </a:lnTo>
                  <a:lnTo>
                    <a:pt x="28085" y="42910"/>
                  </a:lnTo>
                  <a:lnTo>
                    <a:pt x="27538" y="43226"/>
                  </a:lnTo>
                  <a:lnTo>
                    <a:pt x="26930" y="43646"/>
                  </a:lnTo>
                  <a:lnTo>
                    <a:pt x="26383" y="44067"/>
                  </a:lnTo>
                  <a:lnTo>
                    <a:pt x="25897" y="43857"/>
                  </a:lnTo>
                  <a:lnTo>
                    <a:pt x="25410" y="43752"/>
                  </a:lnTo>
                  <a:lnTo>
                    <a:pt x="24924" y="43857"/>
                  </a:lnTo>
                  <a:lnTo>
                    <a:pt x="24498" y="43962"/>
                  </a:lnTo>
                  <a:lnTo>
                    <a:pt x="24012" y="44172"/>
                  </a:lnTo>
                  <a:lnTo>
                    <a:pt x="23526" y="44383"/>
                  </a:lnTo>
                  <a:lnTo>
                    <a:pt x="23040" y="44593"/>
                  </a:lnTo>
                  <a:lnTo>
                    <a:pt x="22553" y="44803"/>
                  </a:lnTo>
                  <a:lnTo>
                    <a:pt x="21702" y="46065"/>
                  </a:lnTo>
                  <a:lnTo>
                    <a:pt x="20729" y="46907"/>
                  </a:lnTo>
                  <a:lnTo>
                    <a:pt x="19757" y="47643"/>
                  </a:lnTo>
                  <a:lnTo>
                    <a:pt x="18663" y="48169"/>
                  </a:lnTo>
                  <a:lnTo>
                    <a:pt x="17629" y="48800"/>
                  </a:lnTo>
                  <a:lnTo>
                    <a:pt x="16535" y="49431"/>
                  </a:lnTo>
                  <a:lnTo>
                    <a:pt x="15562" y="50272"/>
                  </a:lnTo>
                  <a:lnTo>
                    <a:pt x="14650" y="51429"/>
                  </a:lnTo>
                  <a:lnTo>
                    <a:pt x="13131" y="53848"/>
                  </a:lnTo>
                  <a:lnTo>
                    <a:pt x="11976" y="56582"/>
                  </a:lnTo>
                  <a:lnTo>
                    <a:pt x="11185" y="59737"/>
                  </a:lnTo>
                  <a:lnTo>
                    <a:pt x="10699" y="63103"/>
                  </a:lnTo>
                  <a:lnTo>
                    <a:pt x="10395" y="66574"/>
                  </a:lnTo>
                  <a:lnTo>
                    <a:pt x="10274" y="70149"/>
                  </a:lnTo>
                  <a:lnTo>
                    <a:pt x="10274" y="73620"/>
                  </a:lnTo>
                  <a:lnTo>
                    <a:pt x="10395" y="77091"/>
                  </a:lnTo>
                  <a:lnTo>
                    <a:pt x="8815" y="78773"/>
                  </a:lnTo>
                  <a:lnTo>
                    <a:pt x="4985" y="0"/>
                  </a:lnTo>
                  <a:lnTo>
                    <a:pt x="0" y="0"/>
                  </a:lnTo>
                  <a:lnTo>
                    <a:pt x="4681" y="106118"/>
                  </a:lnTo>
                  <a:lnTo>
                    <a:pt x="56596" y="98966"/>
                  </a:lnTo>
                  <a:lnTo>
                    <a:pt x="56960" y="99808"/>
                  </a:lnTo>
                  <a:lnTo>
                    <a:pt x="57264" y="100333"/>
                  </a:lnTo>
                  <a:lnTo>
                    <a:pt x="57629" y="100859"/>
                  </a:lnTo>
                  <a:lnTo>
                    <a:pt x="58237" y="101385"/>
                  </a:lnTo>
                  <a:lnTo>
                    <a:pt x="58784" y="101701"/>
                  </a:lnTo>
                  <a:lnTo>
                    <a:pt x="59331" y="101911"/>
                  </a:lnTo>
                  <a:lnTo>
                    <a:pt x="59878" y="101911"/>
                  </a:lnTo>
                  <a:lnTo>
                    <a:pt x="60486" y="101701"/>
                  </a:lnTo>
                  <a:lnTo>
                    <a:pt x="61033" y="101596"/>
                  </a:lnTo>
                  <a:lnTo>
                    <a:pt x="61581" y="101385"/>
                  </a:lnTo>
                  <a:lnTo>
                    <a:pt x="62128" y="101280"/>
                  </a:lnTo>
                  <a:lnTo>
                    <a:pt x="62675" y="101175"/>
                  </a:lnTo>
                  <a:lnTo>
                    <a:pt x="63708" y="102016"/>
                  </a:lnTo>
                  <a:lnTo>
                    <a:pt x="64802" y="102437"/>
                  </a:lnTo>
                  <a:lnTo>
                    <a:pt x="65957" y="102752"/>
                  </a:lnTo>
                  <a:lnTo>
                    <a:pt x="67173" y="102752"/>
                  </a:lnTo>
                  <a:lnTo>
                    <a:pt x="68328" y="102647"/>
                  </a:lnTo>
                  <a:lnTo>
                    <a:pt x="69544" y="102332"/>
                  </a:lnTo>
                  <a:lnTo>
                    <a:pt x="70699" y="102016"/>
                  </a:lnTo>
                  <a:lnTo>
                    <a:pt x="71854" y="101490"/>
                  </a:lnTo>
                  <a:lnTo>
                    <a:pt x="72584" y="101280"/>
                  </a:lnTo>
                  <a:lnTo>
                    <a:pt x="73374" y="101175"/>
                  </a:lnTo>
                  <a:lnTo>
                    <a:pt x="74225" y="101070"/>
                  </a:lnTo>
                  <a:lnTo>
                    <a:pt x="75015" y="101070"/>
                  </a:lnTo>
                  <a:lnTo>
                    <a:pt x="75805" y="101070"/>
                  </a:lnTo>
                  <a:lnTo>
                    <a:pt x="76657" y="101070"/>
                  </a:lnTo>
                  <a:lnTo>
                    <a:pt x="77447" y="100964"/>
                  </a:lnTo>
                  <a:lnTo>
                    <a:pt x="78176" y="100859"/>
                  </a:lnTo>
                  <a:lnTo>
                    <a:pt x="78723" y="100649"/>
                  </a:lnTo>
                  <a:lnTo>
                    <a:pt x="79088" y="100123"/>
                  </a:lnTo>
                  <a:lnTo>
                    <a:pt x="79271" y="99492"/>
                  </a:lnTo>
                  <a:lnTo>
                    <a:pt x="79271" y="98651"/>
                  </a:lnTo>
                  <a:lnTo>
                    <a:pt x="79027" y="98546"/>
                  </a:lnTo>
                  <a:lnTo>
                    <a:pt x="78723" y="98651"/>
                  </a:lnTo>
                  <a:lnTo>
                    <a:pt x="78359" y="98861"/>
                  </a:lnTo>
                  <a:lnTo>
                    <a:pt x="78055" y="98966"/>
                  </a:lnTo>
                  <a:lnTo>
                    <a:pt x="77204" y="98861"/>
                  </a:lnTo>
                  <a:lnTo>
                    <a:pt x="76353" y="98861"/>
                  </a:lnTo>
                  <a:lnTo>
                    <a:pt x="75562" y="98966"/>
                  </a:lnTo>
                  <a:lnTo>
                    <a:pt x="74711" y="99071"/>
                  </a:lnTo>
                  <a:lnTo>
                    <a:pt x="73921" y="99282"/>
                  </a:lnTo>
                  <a:lnTo>
                    <a:pt x="73070" y="99492"/>
                  </a:lnTo>
                  <a:lnTo>
                    <a:pt x="72280" y="99702"/>
                  </a:lnTo>
                  <a:lnTo>
                    <a:pt x="71489" y="99913"/>
                  </a:lnTo>
                  <a:lnTo>
                    <a:pt x="70638" y="100228"/>
                  </a:lnTo>
                  <a:lnTo>
                    <a:pt x="69848" y="100439"/>
                  </a:lnTo>
                  <a:lnTo>
                    <a:pt x="69058" y="100649"/>
                  </a:lnTo>
                  <a:lnTo>
                    <a:pt x="68207" y="100859"/>
                  </a:lnTo>
                  <a:lnTo>
                    <a:pt x="67416" y="101070"/>
                  </a:lnTo>
                  <a:lnTo>
                    <a:pt x="66565" y="101175"/>
                  </a:lnTo>
                  <a:lnTo>
                    <a:pt x="65775" y="101175"/>
                  </a:lnTo>
                  <a:lnTo>
                    <a:pt x="64924" y="101175"/>
                  </a:lnTo>
                  <a:lnTo>
                    <a:pt x="64438" y="100964"/>
                  </a:lnTo>
                  <a:lnTo>
                    <a:pt x="64012" y="100649"/>
                  </a:lnTo>
                  <a:lnTo>
                    <a:pt x="63526" y="100333"/>
                  </a:lnTo>
                  <a:lnTo>
                    <a:pt x="63040" y="100123"/>
                  </a:lnTo>
                  <a:lnTo>
                    <a:pt x="62553" y="100018"/>
                  </a:lnTo>
                  <a:lnTo>
                    <a:pt x="62067" y="99913"/>
                  </a:lnTo>
                  <a:lnTo>
                    <a:pt x="61581" y="99913"/>
                  </a:lnTo>
                  <a:lnTo>
                    <a:pt x="61094" y="100123"/>
                  </a:lnTo>
                  <a:lnTo>
                    <a:pt x="60547" y="100333"/>
                  </a:lnTo>
                  <a:lnTo>
                    <a:pt x="60061" y="100439"/>
                  </a:lnTo>
                  <a:lnTo>
                    <a:pt x="59514" y="100544"/>
                  </a:lnTo>
                  <a:lnTo>
                    <a:pt x="58967" y="100544"/>
                  </a:lnTo>
                  <a:lnTo>
                    <a:pt x="58480" y="100333"/>
                  </a:lnTo>
                  <a:lnTo>
                    <a:pt x="58055" y="100018"/>
                  </a:lnTo>
                  <a:lnTo>
                    <a:pt x="57690" y="99597"/>
                  </a:lnTo>
                  <a:lnTo>
                    <a:pt x="57386" y="98861"/>
                  </a:lnTo>
                  <a:lnTo>
                    <a:pt x="57021" y="97809"/>
                  </a:lnTo>
                  <a:lnTo>
                    <a:pt x="56717" y="96127"/>
                  </a:lnTo>
                  <a:lnTo>
                    <a:pt x="56474" y="94654"/>
                  </a:lnTo>
                  <a:lnTo>
                    <a:pt x="56413" y="940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7" name="Shape 387"/>
            <p:cNvSpPr>
              <a:spLocks/>
            </p:cNvSpPr>
            <p:nvPr/>
          </p:nvSpPr>
          <p:spPr bwMode="auto">
            <a:xfrm>
              <a:off x="273550" y="1401400"/>
              <a:ext cx="375400" cy="794050"/>
            </a:xfrm>
            <a:custGeom>
              <a:avLst/>
              <a:gdLst>
                <a:gd name="T0" fmla="*/ 0 w 15016"/>
                <a:gd name="T1" fmla="*/ 0 h 31762"/>
                <a:gd name="T2" fmla="*/ 15016 w 15016"/>
                <a:gd name="T3" fmla="*/ 31762 h 31762"/>
              </a:gdLst>
              <a:ahLst/>
              <a:cxnLst>
                <a:cxn ang="0">
                  <a:pos x="1216" y="30815"/>
                </a:cxn>
                <a:cxn ang="0">
                  <a:pos x="1034" y="30079"/>
                </a:cxn>
                <a:cxn ang="0">
                  <a:pos x="1034" y="29238"/>
                </a:cxn>
                <a:cxn ang="0">
                  <a:pos x="1094" y="28396"/>
                </a:cxn>
                <a:cxn ang="0">
                  <a:pos x="1155" y="27660"/>
                </a:cxn>
                <a:cxn ang="0">
                  <a:pos x="1702" y="26398"/>
                </a:cxn>
                <a:cxn ang="0">
                  <a:pos x="2371" y="25346"/>
                </a:cxn>
                <a:cxn ang="0">
                  <a:pos x="3101" y="24505"/>
                </a:cxn>
                <a:cxn ang="0">
                  <a:pos x="3891" y="23874"/>
                </a:cxn>
                <a:cxn ang="0">
                  <a:pos x="4742" y="23453"/>
                </a:cxn>
                <a:cxn ang="0">
                  <a:pos x="5654" y="23243"/>
                </a:cxn>
                <a:cxn ang="0">
                  <a:pos x="6505" y="23138"/>
                </a:cxn>
                <a:cxn ang="0">
                  <a:pos x="7417" y="23348"/>
                </a:cxn>
                <a:cxn ang="0">
                  <a:pos x="8085" y="23874"/>
                </a:cxn>
                <a:cxn ang="0">
                  <a:pos x="8754" y="24295"/>
                </a:cxn>
                <a:cxn ang="0">
                  <a:pos x="9484" y="24715"/>
                </a:cxn>
                <a:cxn ang="0">
                  <a:pos x="10152" y="25241"/>
                </a:cxn>
                <a:cxn ang="0">
                  <a:pos x="10821" y="25662"/>
                </a:cxn>
                <a:cxn ang="0">
                  <a:pos x="11490" y="26188"/>
                </a:cxn>
                <a:cxn ang="0">
                  <a:pos x="12158" y="26819"/>
                </a:cxn>
                <a:cxn ang="0">
                  <a:pos x="12827" y="27450"/>
                </a:cxn>
                <a:cxn ang="0">
                  <a:pos x="12888" y="26293"/>
                </a:cxn>
                <a:cxn ang="0">
                  <a:pos x="13253" y="25346"/>
                </a:cxn>
                <a:cxn ang="0">
                  <a:pos x="13739" y="24400"/>
                </a:cxn>
                <a:cxn ang="0">
                  <a:pos x="14286" y="23558"/>
                </a:cxn>
                <a:cxn ang="0">
                  <a:pos x="14711" y="22822"/>
                </a:cxn>
                <a:cxn ang="0">
                  <a:pos x="15015" y="21876"/>
                </a:cxn>
                <a:cxn ang="0">
                  <a:pos x="14894" y="20929"/>
                </a:cxn>
                <a:cxn ang="0">
                  <a:pos x="14408" y="19772"/>
                </a:cxn>
                <a:cxn ang="0">
                  <a:pos x="13739" y="14934"/>
                </a:cxn>
                <a:cxn ang="0">
                  <a:pos x="13435" y="9886"/>
                </a:cxn>
                <a:cxn ang="0">
                  <a:pos x="13617" y="4838"/>
                </a:cxn>
                <a:cxn ang="0">
                  <a:pos x="14347" y="0"/>
                </a:cxn>
                <a:cxn ang="0">
                  <a:pos x="13860" y="0"/>
                </a:cxn>
                <a:cxn ang="0">
                  <a:pos x="13313" y="105"/>
                </a:cxn>
                <a:cxn ang="0">
                  <a:pos x="12766" y="210"/>
                </a:cxn>
                <a:cxn ang="0">
                  <a:pos x="12219" y="526"/>
                </a:cxn>
                <a:cxn ang="0">
                  <a:pos x="11733" y="841"/>
                </a:cxn>
                <a:cxn ang="0">
                  <a:pos x="11307" y="1262"/>
                </a:cxn>
                <a:cxn ang="0">
                  <a:pos x="10882" y="1893"/>
                </a:cxn>
                <a:cxn ang="0">
                  <a:pos x="10578" y="2629"/>
                </a:cxn>
                <a:cxn ang="0">
                  <a:pos x="10395" y="3366"/>
                </a:cxn>
                <a:cxn ang="0">
                  <a:pos x="10213" y="3997"/>
                </a:cxn>
                <a:cxn ang="0">
                  <a:pos x="9970" y="4522"/>
                </a:cxn>
                <a:cxn ang="0">
                  <a:pos x="9544" y="4838"/>
                </a:cxn>
                <a:cxn ang="0">
                  <a:pos x="8997" y="4838"/>
                </a:cxn>
                <a:cxn ang="0">
                  <a:pos x="8876" y="3260"/>
                </a:cxn>
                <a:cxn ang="0">
                  <a:pos x="7417" y="3997"/>
                </a:cxn>
                <a:cxn ang="0">
                  <a:pos x="6079" y="4943"/>
                </a:cxn>
                <a:cxn ang="0">
                  <a:pos x="4863" y="6205"/>
                </a:cxn>
                <a:cxn ang="0">
                  <a:pos x="3769" y="7678"/>
                </a:cxn>
                <a:cxn ang="0">
                  <a:pos x="2797" y="9571"/>
                </a:cxn>
                <a:cxn ang="0">
                  <a:pos x="1946" y="11779"/>
                </a:cxn>
                <a:cxn ang="0">
                  <a:pos x="1155" y="14303"/>
                </a:cxn>
                <a:cxn ang="0">
                  <a:pos x="426" y="17143"/>
                </a:cxn>
                <a:cxn ang="0">
                  <a:pos x="122" y="21139"/>
                </a:cxn>
                <a:cxn ang="0">
                  <a:pos x="0" y="25872"/>
                </a:cxn>
                <a:cxn ang="0">
                  <a:pos x="183" y="29974"/>
                </a:cxn>
                <a:cxn ang="0">
                  <a:pos x="791" y="31762"/>
                </a:cxn>
                <a:cxn ang="0">
                  <a:pos x="1216" y="30815"/>
                </a:cxn>
              </a:cxnLst>
              <a:rect l="T0" t="T1" r="T2" b="T3"/>
              <a:pathLst>
                <a:path w="15016" h="31762" extrusionOk="0">
                  <a:moveTo>
                    <a:pt x="1216" y="30815"/>
                  </a:moveTo>
                  <a:lnTo>
                    <a:pt x="1034" y="30079"/>
                  </a:lnTo>
                  <a:lnTo>
                    <a:pt x="1034" y="29238"/>
                  </a:lnTo>
                  <a:lnTo>
                    <a:pt x="1094" y="28396"/>
                  </a:lnTo>
                  <a:lnTo>
                    <a:pt x="1155" y="27660"/>
                  </a:lnTo>
                  <a:lnTo>
                    <a:pt x="1702" y="26398"/>
                  </a:lnTo>
                  <a:lnTo>
                    <a:pt x="2371" y="25346"/>
                  </a:lnTo>
                  <a:lnTo>
                    <a:pt x="3101" y="24505"/>
                  </a:lnTo>
                  <a:lnTo>
                    <a:pt x="3891" y="23874"/>
                  </a:lnTo>
                  <a:lnTo>
                    <a:pt x="4742" y="23453"/>
                  </a:lnTo>
                  <a:lnTo>
                    <a:pt x="5654" y="23243"/>
                  </a:lnTo>
                  <a:lnTo>
                    <a:pt x="6505" y="23138"/>
                  </a:lnTo>
                  <a:lnTo>
                    <a:pt x="7417" y="23348"/>
                  </a:lnTo>
                  <a:lnTo>
                    <a:pt x="8085" y="23874"/>
                  </a:lnTo>
                  <a:lnTo>
                    <a:pt x="8754" y="24295"/>
                  </a:lnTo>
                  <a:lnTo>
                    <a:pt x="9484" y="24715"/>
                  </a:lnTo>
                  <a:lnTo>
                    <a:pt x="10152" y="25241"/>
                  </a:lnTo>
                  <a:lnTo>
                    <a:pt x="10821" y="25662"/>
                  </a:lnTo>
                  <a:lnTo>
                    <a:pt x="11490" y="26188"/>
                  </a:lnTo>
                  <a:lnTo>
                    <a:pt x="12158" y="26819"/>
                  </a:lnTo>
                  <a:lnTo>
                    <a:pt x="12827" y="27450"/>
                  </a:lnTo>
                  <a:lnTo>
                    <a:pt x="12888" y="26293"/>
                  </a:lnTo>
                  <a:lnTo>
                    <a:pt x="13253" y="25346"/>
                  </a:lnTo>
                  <a:lnTo>
                    <a:pt x="13739" y="24400"/>
                  </a:lnTo>
                  <a:lnTo>
                    <a:pt x="14286" y="23558"/>
                  </a:lnTo>
                  <a:lnTo>
                    <a:pt x="14711" y="22822"/>
                  </a:lnTo>
                  <a:lnTo>
                    <a:pt x="15015" y="21876"/>
                  </a:lnTo>
                  <a:lnTo>
                    <a:pt x="14894" y="20929"/>
                  </a:lnTo>
                  <a:lnTo>
                    <a:pt x="14408" y="19772"/>
                  </a:lnTo>
                  <a:lnTo>
                    <a:pt x="13739" y="14934"/>
                  </a:lnTo>
                  <a:lnTo>
                    <a:pt x="13435" y="9886"/>
                  </a:lnTo>
                  <a:lnTo>
                    <a:pt x="13617" y="4838"/>
                  </a:lnTo>
                  <a:lnTo>
                    <a:pt x="14347" y="0"/>
                  </a:lnTo>
                  <a:lnTo>
                    <a:pt x="13860" y="0"/>
                  </a:lnTo>
                  <a:lnTo>
                    <a:pt x="13313" y="105"/>
                  </a:lnTo>
                  <a:lnTo>
                    <a:pt x="12766" y="210"/>
                  </a:lnTo>
                  <a:lnTo>
                    <a:pt x="12219" y="526"/>
                  </a:lnTo>
                  <a:lnTo>
                    <a:pt x="11733" y="841"/>
                  </a:lnTo>
                  <a:lnTo>
                    <a:pt x="11307" y="1262"/>
                  </a:lnTo>
                  <a:lnTo>
                    <a:pt x="10882" y="1893"/>
                  </a:lnTo>
                  <a:lnTo>
                    <a:pt x="10578" y="2629"/>
                  </a:lnTo>
                  <a:lnTo>
                    <a:pt x="10395" y="3366"/>
                  </a:lnTo>
                  <a:lnTo>
                    <a:pt x="10213" y="3997"/>
                  </a:lnTo>
                  <a:lnTo>
                    <a:pt x="9970" y="4522"/>
                  </a:lnTo>
                  <a:lnTo>
                    <a:pt x="9544" y="4838"/>
                  </a:lnTo>
                  <a:lnTo>
                    <a:pt x="8997" y="4838"/>
                  </a:lnTo>
                  <a:lnTo>
                    <a:pt x="8876" y="3260"/>
                  </a:lnTo>
                  <a:lnTo>
                    <a:pt x="7417" y="3997"/>
                  </a:lnTo>
                  <a:lnTo>
                    <a:pt x="6079" y="4943"/>
                  </a:lnTo>
                  <a:lnTo>
                    <a:pt x="4863" y="6205"/>
                  </a:lnTo>
                  <a:lnTo>
                    <a:pt x="3769" y="7678"/>
                  </a:lnTo>
                  <a:lnTo>
                    <a:pt x="2797" y="9571"/>
                  </a:lnTo>
                  <a:lnTo>
                    <a:pt x="1946" y="11779"/>
                  </a:lnTo>
                  <a:lnTo>
                    <a:pt x="1155" y="14303"/>
                  </a:lnTo>
                  <a:lnTo>
                    <a:pt x="426" y="17143"/>
                  </a:lnTo>
                  <a:lnTo>
                    <a:pt x="122" y="21139"/>
                  </a:lnTo>
                  <a:lnTo>
                    <a:pt x="0" y="25872"/>
                  </a:lnTo>
                  <a:lnTo>
                    <a:pt x="183" y="29974"/>
                  </a:lnTo>
                  <a:lnTo>
                    <a:pt x="791" y="31762"/>
                  </a:lnTo>
                  <a:lnTo>
                    <a:pt x="1216" y="308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8" name="Shape 388"/>
            <p:cNvSpPr>
              <a:spLocks/>
            </p:cNvSpPr>
            <p:nvPr/>
          </p:nvSpPr>
          <p:spPr bwMode="auto">
            <a:xfrm>
              <a:off x="1000000" y="1143725"/>
              <a:ext cx="19775" cy="39450"/>
            </a:xfrm>
            <a:custGeom>
              <a:avLst/>
              <a:gdLst>
                <a:gd name="T0" fmla="*/ 0 w 791"/>
                <a:gd name="T1" fmla="*/ 0 h 1578"/>
                <a:gd name="T2" fmla="*/ 791 w 791"/>
                <a:gd name="T3" fmla="*/ 1578 h 1578"/>
              </a:gdLst>
              <a:ahLst/>
              <a:cxnLst>
                <a:cxn ang="0">
                  <a:pos x="790" y="1578"/>
                </a:cxn>
                <a:cxn ang="0">
                  <a:pos x="547" y="1578"/>
                </a:cxn>
                <a:cxn ang="0">
                  <a:pos x="304" y="1473"/>
                </a:cxn>
                <a:cxn ang="0">
                  <a:pos x="61" y="1262"/>
                </a:cxn>
                <a:cxn ang="0">
                  <a:pos x="0" y="842"/>
                </a:cxn>
                <a:cxn ang="0">
                  <a:pos x="61" y="0"/>
                </a:cxn>
                <a:cxn ang="0">
                  <a:pos x="243" y="211"/>
                </a:cxn>
                <a:cxn ang="0">
                  <a:pos x="486" y="1052"/>
                </a:cxn>
                <a:cxn ang="0">
                  <a:pos x="790" y="1578"/>
                </a:cxn>
              </a:cxnLst>
              <a:rect l="T0" t="T1" r="T2" b="T3"/>
              <a:pathLst>
                <a:path w="791" h="1578" extrusionOk="0">
                  <a:moveTo>
                    <a:pt x="790" y="1578"/>
                  </a:moveTo>
                  <a:lnTo>
                    <a:pt x="547" y="1578"/>
                  </a:lnTo>
                  <a:lnTo>
                    <a:pt x="304" y="1473"/>
                  </a:lnTo>
                  <a:lnTo>
                    <a:pt x="61" y="1262"/>
                  </a:lnTo>
                  <a:lnTo>
                    <a:pt x="0" y="842"/>
                  </a:lnTo>
                  <a:lnTo>
                    <a:pt x="61" y="0"/>
                  </a:lnTo>
                  <a:lnTo>
                    <a:pt x="243" y="211"/>
                  </a:lnTo>
                  <a:lnTo>
                    <a:pt x="486" y="1052"/>
                  </a:lnTo>
                  <a:lnTo>
                    <a:pt x="790" y="15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39" name="Shape 389"/>
            <p:cNvSpPr>
              <a:spLocks/>
            </p:cNvSpPr>
            <p:nvPr/>
          </p:nvSpPr>
          <p:spPr bwMode="auto">
            <a:xfrm>
              <a:off x="1109400" y="1148975"/>
              <a:ext cx="88175" cy="191975"/>
            </a:xfrm>
            <a:custGeom>
              <a:avLst/>
              <a:gdLst>
                <a:gd name="T0" fmla="*/ 0 w 3527"/>
                <a:gd name="T1" fmla="*/ 0 h 7679"/>
                <a:gd name="T2" fmla="*/ 3527 w 3527"/>
                <a:gd name="T3" fmla="*/ 7679 h 7679"/>
              </a:gdLst>
              <a:ahLst/>
              <a:cxnLst>
                <a:cxn ang="0">
                  <a:pos x="3527" y="1789"/>
                </a:cxn>
                <a:cxn ang="0">
                  <a:pos x="3527" y="1894"/>
                </a:cxn>
                <a:cxn ang="0">
                  <a:pos x="3527" y="2104"/>
                </a:cxn>
                <a:cxn ang="0">
                  <a:pos x="3405" y="2209"/>
                </a:cxn>
                <a:cxn ang="0">
                  <a:pos x="3344" y="2420"/>
                </a:cxn>
                <a:cxn ang="0">
                  <a:pos x="3162" y="2420"/>
                </a:cxn>
                <a:cxn ang="0">
                  <a:pos x="3101" y="2314"/>
                </a:cxn>
                <a:cxn ang="0">
                  <a:pos x="3101" y="2104"/>
                </a:cxn>
                <a:cxn ang="0">
                  <a:pos x="3040" y="1894"/>
                </a:cxn>
                <a:cxn ang="0">
                  <a:pos x="3040" y="1683"/>
                </a:cxn>
                <a:cxn ang="0">
                  <a:pos x="2919" y="1473"/>
                </a:cxn>
                <a:cxn ang="0">
                  <a:pos x="2858" y="1368"/>
                </a:cxn>
                <a:cxn ang="0">
                  <a:pos x="2736" y="1158"/>
                </a:cxn>
                <a:cxn ang="0">
                  <a:pos x="2250" y="1158"/>
                </a:cxn>
                <a:cxn ang="0">
                  <a:pos x="1825" y="1368"/>
                </a:cxn>
                <a:cxn ang="0">
                  <a:pos x="1460" y="1789"/>
                </a:cxn>
                <a:cxn ang="0">
                  <a:pos x="1217" y="2420"/>
                </a:cxn>
                <a:cxn ang="0">
                  <a:pos x="852" y="3997"/>
                </a:cxn>
                <a:cxn ang="0">
                  <a:pos x="1095" y="5259"/>
                </a:cxn>
                <a:cxn ang="0">
                  <a:pos x="1581" y="6416"/>
                </a:cxn>
                <a:cxn ang="0">
                  <a:pos x="1825" y="7678"/>
                </a:cxn>
                <a:cxn ang="0">
                  <a:pos x="1277" y="7678"/>
                </a:cxn>
                <a:cxn ang="0">
                  <a:pos x="791" y="6942"/>
                </a:cxn>
                <a:cxn ang="0">
                  <a:pos x="426" y="5995"/>
                </a:cxn>
                <a:cxn ang="0">
                  <a:pos x="122" y="5049"/>
                </a:cxn>
                <a:cxn ang="0">
                  <a:pos x="1" y="4102"/>
                </a:cxn>
                <a:cxn ang="0">
                  <a:pos x="62" y="3261"/>
                </a:cxn>
                <a:cxn ang="0">
                  <a:pos x="305" y="2314"/>
                </a:cxn>
                <a:cxn ang="0">
                  <a:pos x="548" y="1473"/>
                </a:cxn>
                <a:cxn ang="0">
                  <a:pos x="852" y="842"/>
                </a:cxn>
                <a:cxn ang="0">
                  <a:pos x="1217" y="421"/>
                </a:cxn>
                <a:cxn ang="0">
                  <a:pos x="1703" y="106"/>
                </a:cxn>
                <a:cxn ang="0">
                  <a:pos x="2189" y="1"/>
                </a:cxn>
                <a:cxn ang="0">
                  <a:pos x="2615" y="211"/>
                </a:cxn>
                <a:cxn ang="0">
                  <a:pos x="3040" y="527"/>
                </a:cxn>
                <a:cxn ang="0">
                  <a:pos x="3344" y="1052"/>
                </a:cxn>
                <a:cxn ang="0">
                  <a:pos x="3527" y="1789"/>
                </a:cxn>
              </a:cxnLst>
              <a:rect l="T0" t="T1" r="T2" b="T3"/>
              <a:pathLst>
                <a:path w="3527" h="7679" extrusionOk="0">
                  <a:moveTo>
                    <a:pt x="3527" y="1789"/>
                  </a:moveTo>
                  <a:lnTo>
                    <a:pt x="3527" y="1894"/>
                  </a:lnTo>
                  <a:lnTo>
                    <a:pt x="3527" y="2104"/>
                  </a:lnTo>
                  <a:lnTo>
                    <a:pt x="3405" y="2209"/>
                  </a:lnTo>
                  <a:lnTo>
                    <a:pt x="3344" y="2420"/>
                  </a:lnTo>
                  <a:lnTo>
                    <a:pt x="3162" y="2420"/>
                  </a:lnTo>
                  <a:lnTo>
                    <a:pt x="3101" y="2314"/>
                  </a:lnTo>
                  <a:lnTo>
                    <a:pt x="3101" y="2104"/>
                  </a:lnTo>
                  <a:lnTo>
                    <a:pt x="3040" y="1894"/>
                  </a:lnTo>
                  <a:lnTo>
                    <a:pt x="3040" y="1683"/>
                  </a:lnTo>
                  <a:lnTo>
                    <a:pt x="2919" y="1473"/>
                  </a:lnTo>
                  <a:lnTo>
                    <a:pt x="2858" y="1368"/>
                  </a:lnTo>
                  <a:lnTo>
                    <a:pt x="2736" y="1158"/>
                  </a:lnTo>
                  <a:lnTo>
                    <a:pt x="2250" y="1158"/>
                  </a:lnTo>
                  <a:lnTo>
                    <a:pt x="1825" y="1368"/>
                  </a:lnTo>
                  <a:lnTo>
                    <a:pt x="1460" y="1789"/>
                  </a:lnTo>
                  <a:lnTo>
                    <a:pt x="1217" y="2420"/>
                  </a:lnTo>
                  <a:lnTo>
                    <a:pt x="852" y="3997"/>
                  </a:lnTo>
                  <a:lnTo>
                    <a:pt x="1095" y="5259"/>
                  </a:lnTo>
                  <a:lnTo>
                    <a:pt x="1581" y="6416"/>
                  </a:lnTo>
                  <a:lnTo>
                    <a:pt x="1825" y="7678"/>
                  </a:lnTo>
                  <a:lnTo>
                    <a:pt x="1277" y="7678"/>
                  </a:lnTo>
                  <a:lnTo>
                    <a:pt x="791" y="6942"/>
                  </a:lnTo>
                  <a:lnTo>
                    <a:pt x="426" y="5995"/>
                  </a:lnTo>
                  <a:lnTo>
                    <a:pt x="122" y="5049"/>
                  </a:lnTo>
                  <a:lnTo>
                    <a:pt x="1" y="4102"/>
                  </a:lnTo>
                  <a:lnTo>
                    <a:pt x="62" y="3261"/>
                  </a:lnTo>
                  <a:lnTo>
                    <a:pt x="305" y="2314"/>
                  </a:lnTo>
                  <a:lnTo>
                    <a:pt x="548" y="1473"/>
                  </a:lnTo>
                  <a:lnTo>
                    <a:pt x="852" y="842"/>
                  </a:lnTo>
                  <a:lnTo>
                    <a:pt x="1217" y="421"/>
                  </a:lnTo>
                  <a:lnTo>
                    <a:pt x="1703" y="106"/>
                  </a:lnTo>
                  <a:lnTo>
                    <a:pt x="2189" y="1"/>
                  </a:lnTo>
                  <a:lnTo>
                    <a:pt x="2615" y="211"/>
                  </a:lnTo>
                  <a:lnTo>
                    <a:pt x="3040" y="527"/>
                  </a:lnTo>
                  <a:lnTo>
                    <a:pt x="3344" y="1052"/>
                  </a:lnTo>
                  <a:lnTo>
                    <a:pt x="3527" y="17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0" name="Shape 390"/>
            <p:cNvSpPr>
              <a:spLocks/>
            </p:cNvSpPr>
            <p:nvPr/>
          </p:nvSpPr>
          <p:spPr bwMode="auto">
            <a:xfrm>
              <a:off x="1335850" y="1193675"/>
              <a:ext cx="79050" cy="65750"/>
            </a:xfrm>
            <a:custGeom>
              <a:avLst/>
              <a:gdLst>
                <a:gd name="T0" fmla="*/ 0 w 3162"/>
                <a:gd name="T1" fmla="*/ 0 h 2630"/>
                <a:gd name="T2" fmla="*/ 3162 w 3162"/>
                <a:gd name="T3" fmla="*/ 2630 h 2630"/>
              </a:gdLst>
              <a:ahLst/>
              <a:cxnLst>
                <a:cxn ang="0">
                  <a:pos x="3101" y="632"/>
                </a:cxn>
                <a:cxn ang="0">
                  <a:pos x="3162" y="1157"/>
                </a:cxn>
                <a:cxn ang="0">
                  <a:pos x="3162" y="1578"/>
                </a:cxn>
                <a:cxn ang="0">
                  <a:pos x="3040" y="2104"/>
                </a:cxn>
                <a:cxn ang="0">
                  <a:pos x="2858" y="2630"/>
                </a:cxn>
                <a:cxn ang="0">
                  <a:pos x="2615" y="2209"/>
                </a:cxn>
                <a:cxn ang="0">
                  <a:pos x="2311" y="1894"/>
                </a:cxn>
                <a:cxn ang="0">
                  <a:pos x="2068" y="1578"/>
                </a:cxn>
                <a:cxn ang="0">
                  <a:pos x="1703" y="1473"/>
                </a:cxn>
                <a:cxn ang="0">
                  <a:pos x="1399" y="1368"/>
                </a:cxn>
                <a:cxn ang="0">
                  <a:pos x="1034" y="1263"/>
                </a:cxn>
                <a:cxn ang="0">
                  <a:pos x="730" y="1263"/>
                </a:cxn>
                <a:cxn ang="0">
                  <a:pos x="365" y="1157"/>
                </a:cxn>
                <a:cxn ang="0">
                  <a:pos x="244" y="1157"/>
                </a:cxn>
                <a:cxn ang="0">
                  <a:pos x="183" y="1157"/>
                </a:cxn>
                <a:cxn ang="0">
                  <a:pos x="61" y="947"/>
                </a:cxn>
                <a:cxn ang="0">
                  <a:pos x="1" y="842"/>
                </a:cxn>
                <a:cxn ang="0">
                  <a:pos x="122" y="316"/>
                </a:cxn>
                <a:cxn ang="0">
                  <a:pos x="365" y="316"/>
                </a:cxn>
                <a:cxn ang="0">
                  <a:pos x="730" y="316"/>
                </a:cxn>
                <a:cxn ang="0">
                  <a:pos x="1034" y="106"/>
                </a:cxn>
                <a:cxn ang="0">
                  <a:pos x="1277" y="1"/>
                </a:cxn>
                <a:cxn ang="0">
                  <a:pos x="1520" y="106"/>
                </a:cxn>
                <a:cxn ang="0">
                  <a:pos x="1824" y="106"/>
                </a:cxn>
                <a:cxn ang="0">
                  <a:pos x="2068" y="211"/>
                </a:cxn>
                <a:cxn ang="0">
                  <a:pos x="2311" y="421"/>
                </a:cxn>
                <a:cxn ang="0">
                  <a:pos x="2615" y="526"/>
                </a:cxn>
                <a:cxn ang="0">
                  <a:pos x="2858" y="632"/>
                </a:cxn>
                <a:cxn ang="0">
                  <a:pos x="3101" y="632"/>
                </a:cxn>
              </a:cxnLst>
              <a:rect l="T0" t="T1" r="T2" b="T3"/>
              <a:pathLst>
                <a:path w="3162" h="2630" extrusionOk="0">
                  <a:moveTo>
                    <a:pt x="3101" y="632"/>
                  </a:moveTo>
                  <a:lnTo>
                    <a:pt x="3162" y="1157"/>
                  </a:lnTo>
                  <a:lnTo>
                    <a:pt x="3162" y="1578"/>
                  </a:lnTo>
                  <a:lnTo>
                    <a:pt x="3040" y="2104"/>
                  </a:lnTo>
                  <a:lnTo>
                    <a:pt x="2858" y="2630"/>
                  </a:lnTo>
                  <a:lnTo>
                    <a:pt x="2615" y="2209"/>
                  </a:lnTo>
                  <a:lnTo>
                    <a:pt x="2311" y="1894"/>
                  </a:lnTo>
                  <a:lnTo>
                    <a:pt x="2068" y="1578"/>
                  </a:lnTo>
                  <a:lnTo>
                    <a:pt x="1703" y="1473"/>
                  </a:lnTo>
                  <a:lnTo>
                    <a:pt x="1399" y="1368"/>
                  </a:lnTo>
                  <a:lnTo>
                    <a:pt x="1034" y="1263"/>
                  </a:lnTo>
                  <a:lnTo>
                    <a:pt x="730" y="1263"/>
                  </a:lnTo>
                  <a:lnTo>
                    <a:pt x="365" y="1157"/>
                  </a:lnTo>
                  <a:lnTo>
                    <a:pt x="244" y="1157"/>
                  </a:lnTo>
                  <a:lnTo>
                    <a:pt x="183" y="1157"/>
                  </a:lnTo>
                  <a:lnTo>
                    <a:pt x="61" y="947"/>
                  </a:lnTo>
                  <a:lnTo>
                    <a:pt x="1" y="842"/>
                  </a:lnTo>
                  <a:lnTo>
                    <a:pt x="122" y="316"/>
                  </a:lnTo>
                  <a:lnTo>
                    <a:pt x="365" y="316"/>
                  </a:lnTo>
                  <a:lnTo>
                    <a:pt x="730" y="316"/>
                  </a:lnTo>
                  <a:lnTo>
                    <a:pt x="1034" y="106"/>
                  </a:lnTo>
                  <a:lnTo>
                    <a:pt x="1277" y="1"/>
                  </a:lnTo>
                  <a:lnTo>
                    <a:pt x="1520" y="106"/>
                  </a:lnTo>
                  <a:lnTo>
                    <a:pt x="1824" y="106"/>
                  </a:lnTo>
                  <a:lnTo>
                    <a:pt x="2068" y="211"/>
                  </a:lnTo>
                  <a:lnTo>
                    <a:pt x="2311" y="421"/>
                  </a:lnTo>
                  <a:lnTo>
                    <a:pt x="2615" y="526"/>
                  </a:lnTo>
                  <a:lnTo>
                    <a:pt x="2858" y="632"/>
                  </a:lnTo>
                  <a:lnTo>
                    <a:pt x="3101" y="6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1" name="Shape 391"/>
            <p:cNvSpPr>
              <a:spLocks/>
            </p:cNvSpPr>
            <p:nvPr/>
          </p:nvSpPr>
          <p:spPr bwMode="auto">
            <a:xfrm>
              <a:off x="1855600" y="1264675"/>
              <a:ext cx="103375" cy="136750"/>
            </a:xfrm>
            <a:custGeom>
              <a:avLst/>
              <a:gdLst>
                <a:gd name="T0" fmla="*/ 0 w 4135"/>
                <a:gd name="T1" fmla="*/ 0 h 5470"/>
                <a:gd name="T2" fmla="*/ 4135 w 4135"/>
                <a:gd name="T3" fmla="*/ 5470 h 5470"/>
              </a:gdLst>
              <a:ahLst/>
              <a:cxnLst>
                <a:cxn ang="0">
                  <a:pos x="1460" y="2629"/>
                </a:cxn>
                <a:cxn ang="0">
                  <a:pos x="1825" y="2629"/>
                </a:cxn>
                <a:cxn ang="0">
                  <a:pos x="2189" y="2735"/>
                </a:cxn>
                <a:cxn ang="0">
                  <a:pos x="2554" y="2840"/>
                </a:cxn>
                <a:cxn ang="0">
                  <a:pos x="2919" y="3050"/>
                </a:cxn>
                <a:cxn ang="0">
                  <a:pos x="3223" y="3261"/>
                </a:cxn>
                <a:cxn ang="0">
                  <a:pos x="3527" y="3576"/>
                </a:cxn>
                <a:cxn ang="0">
                  <a:pos x="3831" y="3997"/>
                </a:cxn>
                <a:cxn ang="0">
                  <a:pos x="4135" y="4417"/>
                </a:cxn>
                <a:cxn ang="0">
                  <a:pos x="4135" y="4733"/>
                </a:cxn>
                <a:cxn ang="0">
                  <a:pos x="4135" y="5048"/>
                </a:cxn>
                <a:cxn ang="0">
                  <a:pos x="4135" y="5364"/>
                </a:cxn>
                <a:cxn ang="0">
                  <a:pos x="3952" y="5469"/>
                </a:cxn>
                <a:cxn ang="0">
                  <a:pos x="3770" y="5469"/>
                </a:cxn>
                <a:cxn ang="0">
                  <a:pos x="3648" y="5364"/>
                </a:cxn>
                <a:cxn ang="0">
                  <a:pos x="3588" y="5259"/>
                </a:cxn>
                <a:cxn ang="0">
                  <a:pos x="3527" y="4943"/>
                </a:cxn>
                <a:cxn ang="0">
                  <a:pos x="3466" y="4417"/>
                </a:cxn>
                <a:cxn ang="0">
                  <a:pos x="3223" y="4102"/>
                </a:cxn>
                <a:cxn ang="0">
                  <a:pos x="2919" y="3892"/>
                </a:cxn>
                <a:cxn ang="0">
                  <a:pos x="2676" y="3681"/>
                </a:cxn>
                <a:cxn ang="0">
                  <a:pos x="2311" y="3576"/>
                </a:cxn>
                <a:cxn ang="0">
                  <a:pos x="1946" y="3471"/>
                </a:cxn>
                <a:cxn ang="0">
                  <a:pos x="1521" y="3261"/>
                </a:cxn>
                <a:cxn ang="0">
                  <a:pos x="1156" y="3050"/>
                </a:cxn>
                <a:cxn ang="0">
                  <a:pos x="791" y="2840"/>
                </a:cxn>
                <a:cxn ang="0">
                  <a:pos x="487" y="2419"/>
                </a:cxn>
                <a:cxn ang="0">
                  <a:pos x="244" y="1998"/>
                </a:cxn>
                <a:cxn ang="0">
                  <a:pos x="123" y="1262"/>
                </a:cxn>
                <a:cxn ang="0">
                  <a:pos x="62" y="842"/>
                </a:cxn>
                <a:cxn ang="0">
                  <a:pos x="1" y="421"/>
                </a:cxn>
                <a:cxn ang="0">
                  <a:pos x="1" y="105"/>
                </a:cxn>
                <a:cxn ang="0">
                  <a:pos x="183" y="0"/>
                </a:cxn>
                <a:cxn ang="0">
                  <a:pos x="487" y="526"/>
                </a:cxn>
                <a:cxn ang="0">
                  <a:pos x="730" y="1367"/>
                </a:cxn>
                <a:cxn ang="0">
                  <a:pos x="1034" y="2104"/>
                </a:cxn>
                <a:cxn ang="0">
                  <a:pos x="1460" y="2629"/>
                </a:cxn>
              </a:cxnLst>
              <a:rect l="T0" t="T1" r="T2" b="T3"/>
              <a:pathLst>
                <a:path w="4135" h="5470" extrusionOk="0">
                  <a:moveTo>
                    <a:pt x="1460" y="2629"/>
                  </a:moveTo>
                  <a:lnTo>
                    <a:pt x="1825" y="2629"/>
                  </a:lnTo>
                  <a:lnTo>
                    <a:pt x="2189" y="2735"/>
                  </a:lnTo>
                  <a:lnTo>
                    <a:pt x="2554" y="2840"/>
                  </a:lnTo>
                  <a:lnTo>
                    <a:pt x="2919" y="3050"/>
                  </a:lnTo>
                  <a:lnTo>
                    <a:pt x="3223" y="3261"/>
                  </a:lnTo>
                  <a:lnTo>
                    <a:pt x="3527" y="3576"/>
                  </a:lnTo>
                  <a:lnTo>
                    <a:pt x="3831" y="3997"/>
                  </a:lnTo>
                  <a:lnTo>
                    <a:pt x="4135" y="4417"/>
                  </a:lnTo>
                  <a:lnTo>
                    <a:pt x="4135" y="4733"/>
                  </a:lnTo>
                  <a:lnTo>
                    <a:pt x="4135" y="5048"/>
                  </a:lnTo>
                  <a:lnTo>
                    <a:pt x="4135" y="5364"/>
                  </a:lnTo>
                  <a:lnTo>
                    <a:pt x="3952" y="5469"/>
                  </a:lnTo>
                  <a:lnTo>
                    <a:pt x="3770" y="5469"/>
                  </a:lnTo>
                  <a:lnTo>
                    <a:pt x="3648" y="5364"/>
                  </a:lnTo>
                  <a:lnTo>
                    <a:pt x="3588" y="5259"/>
                  </a:lnTo>
                  <a:lnTo>
                    <a:pt x="3527" y="4943"/>
                  </a:lnTo>
                  <a:lnTo>
                    <a:pt x="3466" y="4417"/>
                  </a:lnTo>
                  <a:lnTo>
                    <a:pt x="3223" y="4102"/>
                  </a:lnTo>
                  <a:lnTo>
                    <a:pt x="2919" y="3892"/>
                  </a:lnTo>
                  <a:lnTo>
                    <a:pt x="2676" y="3681"/>
                  </a:lnTo>
                  <a:lnTo>
                    <a:pt x="2311" y="3576"/>
                  </a:lnTo>
                  <a:lnTo>
                    <a:pt x="1946" y="3471"/>
                  </a:lnTo>
                  <a:lnTo>
                    <a:pt x="1521" y="3261"/>
                  </a:lnTo>
                  <a:lnTo>
                    <a:pt x="1156" y="3050"/>
                  </a:lnTo>
                  <a:lnTo>
                    <a:pt x="791" y="2840"/>
                  </a:lnTo>
                  <a:lnTo>
                    <a:pt x="487" y="2419"/>
                  </a:lnTo>
                  <a:lnTo>
                    <a:pt x="244" y="1998"/>
                  </a:lnTo>
                  <a:lnTo>
                    <a:pt x="123" y="1262"/>
                  </a:lnTo>
                  <a:lnTo>
                    <a:pt x="62" y="842"/>
                  </a:lnTo>
                  <a:lnTo>
                    <a:pt x="1" y="421"/>
                  </a:lnTo>
                  <a:lnTo>
                    <a:pt x="1" y="105"/>
                  </a:lnTo>
                  <a:lnTo>
                    <a:pt x="183" y="0"/>
                  </a:lnTo>
                  <a:lnTo>
                    <a:pt x="487" y="526"/>
                  </a:lnTo>
                  <a:lnTo>
                    <a:pt x="730" y="1367"/>
                  </a:lnTo>
                  <a:lnTo>
                    <a:pt x="1034" y="2104"/>
                  </a:lnTo>
                  <a:lnTo>
                    <a:pt x="1460" y="26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2" name="Shape 392"/>
            <p:cNvSpPr>
              <a:spLocks/>
            </p:cNvSpPr>
            <p:nvPr/>
          </p:nvSpPr>
          <p:spPr bwMode="auto">
            <a:xfrm>
              <a:off x="1960475" y="1285700"/>
              <a:ext cx="27375" cy="84175"/>
            </a:xfrm>
            <a:custGeom>
              <a:avLst/>
              <a:gdLst>
                <a:gd name="T0" fmla="*/ 0 w 1095"/>
                <a:gd name="T1" fmla="*/ 0 h 3367"/>
                <a:gd name="T2" fmla="*/ 1095 w 1095"/>
                <a:gd name="T3" fmla="*/ 3367 h 3367"/>
              </a:gdLst>
              <a:ahLst/>
              <a:cxnLst>
                <a:cxn ang="0">
                  <a:pos x="973" y="1052"/>
                </a:cxn>
                <a:cxn ang="0">
                  <a:pos x="1034" y="1578"/>
                </a:cxn>
                <a:cxn ang="0">
                  <a:pos x="1095" y="2104"/>
                </a:cxn>
                <a:cxn ang="0">
                  <a:pos x="1095" y="2630"/>
                </a:cxn>
                <a:cxn ang="0">
                  <a:pos x="1095" y="3156"/>
                </a:cxn>
                <a:cxn ang="0">
                  <a:pos x="912" y="3366"/>
                </a:cxn>
                <a:cxn ang="0">
                  <a:pos x="730" y="3366"/>
                </a:cxn>
                <a:cxn ang="0">
                  <a:pos x="548" y="3156"/>
                </a:cxn>
                <a:cxn ang="0">
                  <a:pos x="426" y="2840"/>
                </a:cxn>
                <a:cxn ang="0">
                  <a:pos x="548" y="2314"/>
                </a:cxn>
                <a:cxn ang="0">
                  <a:pos x="548" y="1788"/>
                </a:cxn>
                <a:cxn ang="0">
                  <a:pos x="426" y="1368"/>
                </a:cxn>
                <a:cxn ang="0">
                  <a:pos x="244" y="947"/>
                </a:cxn>
                <a:cxn ang="0">
                  <a:pos x="61" y="632"/>
                </a:cxn>
                <a:cxn ang="0">
                  <a:pos x="0" y="316"/>
                </a:cxn>
                <a:cxn ang="0">
                  <a:pos x="122" y="106"/>
                </a:cxn>
                <a:cxn ang="0">
                  <a:pos x="426" y="1"/>
                </a:cxn>
                <a:cxn ang="0">
                  <a:pos x="973" y="1052"/>
                </a:cxn>
              </a:cxnLst>
              <a:rect l="T0" t="T1" r="T2" b="T3"/>
              <a:pathLst>
                <a:path w="1095" h="3367" extrusionOk="0">
                  <a:moveTo>
                    <a:pt x="973" y="1052"/>
                  </a:moveTo>
                  <a:lnTo>
                    <a:pt x="1034" y="1578"/>
                  </a:lnTo>
                  <a:lnTo>
                    <a:pt x="1095" y="2104"/>
                  </a:lnTo>
                  <a:lnTo>
                    <a:pt x="1095" y="2630"/>
                  </a:lnTo>
                  <a:lnTo>
                    <a:pt x="1095" y="3156"/>
                  </a:lnTo>
                  <a:lnTo>
                    <a:pt x="912" y="3366"/>
                  </a:lnTo>
                  <a:lnTo>
                    <a:pt x="730" y="3366"/>
                  </a:lnTo>
                  <a:lnTo>
                    <a:pt x="548" y="3156"/>
                  </a:lnTo>
                  <a:lnTo>
                    <a:pt x="426" y="2840"/>
                  </a:lnTo>
                  <a:lnTo>
                    <a:pt x="548" y="2314"/>
                  </a:lnTo>
                  <a:lnTo>
                    <a:pt x="548" y="1788"/>
                  </a:lnTo>
                  <a:lnTo>
                    <a:pt x="426" y="1368"/>
                  </a:lnTo>
                  <a:lnTo>
                    <a:pt x="244" y="947"/>
                  </a:lnTo>
                  <a:lnTo>
                    <a:pt x="61" y="632"/>
                  </a:lnTo>
                  <a:lnTo>
                    <a:pt x="0" y="316"/>
                  </a:lnTo>
                  <a:lnTo>
                    <a:pt x="122" y="106"/>
                  </a:lnTo>
                  <a:lnTo>
                    <a:pt x="426" y="1"/>
                  </a:lnTo>
                  <a:lnTo>
                    <a:pt x="973" y="10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3" name="Shape 393"/>
            <p:cNvSpPr>
              <a:spLocks/>
            </p:cNvSpPr>
            <p:nvPr/>
          </p:nvSpPr>
          <p:spPr bwMode="auto">
            <a:xfrm>
              <a:off x="1741625" y="1290950"/>
              <a:ext cx="72975" cy="128875"/>
            </a:xfrm>
            <a:custGeom>
              <a:avLst/>
              <a:gdLst>
                <a:gd name="T0" fmla="*/ 0 w 2919"/>
                <a:gd name="T1" fmla="*/ 0 h 5155"/>
                <a:gd name="T2" fmla="*/ 2919 w 2919"/>
                <a:gd name="T3" fmla="*/ 5155 h 5155"/>
              </a:gdLst>
              <a:ahLst/>
              <a:cxnLst>
                <a:cxn ang="0">
                  <a:pos x="1885" y="2525"/>
                </a:cxn>
                <a:cxn ang="0">
                  <a:pos x="2007" y="3261"/>
                </a:cxn>
                <a:cxn ang="0">
                  <a:pos x="2250" y="3787"/>
                </a:cxn>
                <a:cxn ang="0">
                  <a:pos x="2554" y="4313"/>
                </a:cxn>
                <a:cxn ang="0">
                  <a:pos x="2919" y="4734"/>
                </a:cxn>
                <a:cxn ang="0">
                  <a:pos x="2736" y="5154"/>
                </a:cxn>
                <a:cxn ang="0">
                  <a:pos x="2554" y="5154"/>
                </a:cxn>
                <a:cxn ang="0">
                  <a:pos x="2311" y="5049"/>
                </a:cxn>
                <a:cxn ang="0">
                  <a:pos x="2068" y="4734"/>
                </a:cxn>
                <a:cxn ang="0">
                  <a:pos x="1824" y="4208"/>
                </a:cxn>
                <a:cxn ang="0">
                  <a:pos x="1581" y="3577"/>
                </a:cxn>
                <a:cxn ang="0">
                  <a:pos x="1399" y="2946"/>
                </a:cxn>
                <a:cxn ang="0">
                  <a:pos x="1156" y="2315"/>
                </a:cxn>
                <a:cxn ang="0">
                  <a:pos x="913" y="1789"/>
                </a:cxn>
                <a:cxn ang="0">
                  <a:pos x="669" y="1158"/>
                </a:cxn>
                <a:cxn ang="0">
                  <a:pos x="365" y="737"/>
                </a:cxn>
                <a:cxn ang="0">
                  <a:pos x="1" y="316"/>
                </a:cxn>
                <a:cxn ang="0">
                  <a:pos x="305" y="1"/>
                </a:cxn>
                <a:cxn ang="0">
                  <a:pos x="548" y="1"/>
                </a:cxn>
                <a:cxn ang="0">
                  <a:pos x="791" y="211"/>
                </a:cxn>
                <a:cxn ang="0">
                  <a:pos x="1034" y="632"/>
                </a:cxn>
                <a:cxn ang="0">
                  <a:pos x="1277" y="1053"/>
                </a:cxn>
                <a:cxn ang="0">
                  <a:pos x="1520" y="1578"/>
                </a:cxn>
                <a:cxn ang="0">
                  <a:pos x="1703" y="2104"/>
                </a:cxn>
                <a:cxn ang="0">
                  <a:pos x="1885" y="2525"/>
                </a:cxn>
              </a:cxnLst>
              <a:rect l="T0" t="T1" r="T2" b="T3"/>
              <a:pathLst>
                <a:path w="2919" h="5155" extrusionOk="0">
                  <a:moveTo>
                    <a:pt x="1885" y="2525"/>
                  </a:moveTo>
                  <a:lnTo>
                    <a:pt x="2007" y="3261"/>
                  </a:lnTo>
                  <a:lnTo>
                    <a:pt x="2250" y="3787"/>
                  </a:lnTo>
                  <a:lnTo>
                    <a:pt x="2554" y="4313"/>
                  </a:lnTo>
                  <a:lnTo>
                    <a:pt x="2919" y="4734"/>
                  </a:lnTo>
                  <a:lnTo>
                    <a:pt x="2736" y="5154"/>
                  </a:lnTo>
                  <a:lnTo>
                    <a:pt x="2554" y="5154"/>
                  </a:lnTo>
                  <a:lnTo>
                    <a:pt x="2311" y="5049"/>
                  </a:lnTo>
                  <a:lnTo>
                    <a:pt x="2068" y="4734"/>
                  </a:lnTo>
                  <a:lnTo>
                    <a:pt x="1824" y="4208"/>
                  </a:lnTo>
                  <a:lnTo>
                    <a:pt x="1581" y="3577"/>
                  </a:lnTo>
                  <a:lnTo>
                    <a:pt x="1399" y="2946"/>
                  </a:lnTo>
                  <a:lnTo>
                    <a:pt x="1156" y="2315"/>
                  </a:lnTo>
                  <a:lnTo>
                    <a:pt x="913" y="1789"/>
                  </a:lnTo>
                  <a:lnTo>
                    <a:pt x="669" y="1158"/>
                  </a:lnTo>
                  <a:lnTo>
                    <a:pt x="365" y="737"/>
                  </a:lnTo>
                  <a:lnTo>
                    <a:pt x="1" y="316"/>
                  </a:lnTo>
                  <a:lnTo>
                    <a:pt x="305" y="1"/>
                  </a:lnTo>
                  <a:lnTo>
                    <a:pt x="548" y="1"/>
                  </a:lnTo>
                  <a:lnTo>
                    <a:pt x="791" y="211"/>
                  </a:lnTo>
                  <a:lnTo>
                    <a:pt x="1034" y="632"/>
                  </a:lnTo>
                  <a:lnTo>
                    <a:pt x="1277" y="1053"/>
                  </a:lnTo>
                  <a:lnTo>
                    <a:pt x="1520" y="1578"/>
                  </a:lnTo>
                  <a:lnTo>
                    <a:pt x="1703" y="2104"/>
                  </a:lnTo>
                  <a:lnTo>
                    <a:pt x="1885" y="25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4" name="Shape 394"/>
            <p:cNvSpPr>
              <a:spLocks/>
            </p:cNvSpPr>
            <p:nvPr/>
          </p:nvSpPr>
          <p:spPr bwMode="auto">
            <a:xfrm>
              <a:off x="1685400" y="1306725"/>
              <a:ext cx="79050" cy="226150"/>
            </a:xfrm>
            <a:custGeom>
              <a:avLst/>
              <a:gdLst>
                <a:gd name="T0" fmla="*/ 0 w 3162"/>
                <a:gd name="T1" fmla="*/ 0 h 9046"/>
                <a:gd name="T2" fmla="*/ 3162 w 3162"/>
                <a:gd name="T3" fmla="*/ 9046 h 9046"/>
              </a:gdLst>
              <a:ahLst/>
              <a:cxnLst>
                <a:cxn ang="0">
                  <a:pos x="2432" y="842"/>
                </a:cxn>
                <a:cxn ang="0">
                  <a:pos x="2918" y="2104"/>
                </a:cxn>
                <a:cxn ang="0">
                  <a:pos x="3101" y="3472"/>
                </a:cxn>
                <a:cxn ang="0">
                  <a:pos x="3162" y="4839"/>
                </a:cxn>
                <a:cxn ang="0">
                  <a:pos x="2979" y="6311"/>
                </a:cxn>
                <a:cxn ang="0">
                  <a:pos x="2797" y="7258"/>
                </a:cxn>
                <a:cxn ang="0">
                  <a:pos x="2432" y="7994"/>
                </a:cxn>
                <a:cxn ang="0">
                  <a:pos x="1946" y="8625"/>
                </a:cxn>
                <a:cxn ang="0">
                  <a:pos x="1459" y="9046"/>
                </a:cxn>
                <a:cxn ang="0">
                  <a:pos x="1338" y="9046"/>
                </a:cxn>
                <a:cxn ang="0">
                  <a:pos x="1216" y="9046"/>
                </a:cxn>
                <a:cxn ang="0">
                  <a:pos x="1095" y="8940"/>
                </a:cxn>
                <a:cxn ang="0">
                  <a:pos x="1034" y="8835"/>
                </a:cxn>
                <a:cxn ang="0">
                  <a:pos x="1034" y="8204"/>
                </a:cxn>
                <a:cxn ang="0">
                  <a:pos x="1277" y="7994"/>
                </a:cxn>
                <a:cxn ang="0">
                  <a:pos x="1581" y="7889"/>
                </a:cxn>
                <a:cxn ang="0">
                  <a:pos x="1824" y="7573"/>
                </a:cxn>
                <a:cxn ang="0">
                  <a:pos x="2250" y="6732"/>
                </a:cxn>
                <a:cxn ang="0">
                  <a:pos x="2493" y="5680"/>
                </a:cxn>
                <a:cxn ang="0">
                  <a:pos x="2614" y="4418"/>
                </a:cxn>
                <a:cxn ang="0">
                  <a:pos x="2493" y="3261"/>
                </a:cxn>
                <a:cxn ang="0">
                  <a:pos x="2250" y="2420"/>
                </a:cxn>
                <a:cxn ang="0">
                  <a:pos x="1885" y="1684"/>
                </a:cxn>
                <a:cxn ang="0">
                  <a:pos x="1459" y="1053"/>
                </a:cxn>
                <a:cxn ang="0">
                  <a:pos x="912" y="842"/>
                </a:cxn>
                <a:cxn ang="0">
                  <a:pos x="730" y="1263"/>
                </a:cxn>
                <a:cxn ang="0">
                  <a:pos x="669" y="1684"/>
                </a:cxn>
                <a:cxn ang="0">
                  <a:pos x="487" y="2104"/>
                </a:cxn>
                <a:cxn ang="0">
                  <a:pos x="183" y="2210"/>
                </a:cxn>
                <a:cxn ang="0">
                  <a:pos x="0" y="1684"/>
                </a:cxn>
                <a:cxn ang="0">
                  <a:pos x="122" y="1158"/>
                </a:cxn>
                <a:cxn ang="0">
                  <a:pos x="304" y="737"/>
                </a:cxn>
                <a:cxn ang="0">
                  <a:pos x="426" y="211"/>
                </a:cxn>
                <a:cxn ang="0">
                  <a:pos x="669" y="106"/>
                </a:cxn>
                <a:cxn ang="0">
                  <a:pos x="973" y="1"/>
                </a:cxn>
                <a:cxn ang="0">
                  <a:pos x="1216" y="1"/>
                </a:cxn>
                <a:cxn ang="0">
                  <a:pos x="1459" y="1"/>
                </a:cxn>
                <a:cxn ang="0">
                  <a:pos x="1763" y="211"/>
                </a:cxn>
                <a:cxn ang="0">
                  <a:pos x="2006" y="316"/>
                </a:cxn>
                <a:cxn ang="0">
                  <a:pos x="2189" y="527"/>
                </a:cxn>
                <a:cxn ang="0">
                  <a:pos x="2432" y="842"/>
                </a:cxn>
              </a:cxnLst>
              <a:rect l="T0" t="T1" r="T2" b="T3"/>
              <a:pathLst>
                <a:path w="3162" h="9046" extrusionOk="0">
                  <a:moveTo>
                    <a:pt x="2432" y="842"/>
                  </a:moveTo>
                  <a:lnTo>
                    <a:pt x="2918" y="2104"/>
                  </a:lnTo>
                  <a:lnTo>
                    <a:pt x="3101" y="3472"/>
                  </a:lnTo>
                  <a:lnTo>
                    <a:pt x="3162" y="4839"/>
                  </a:lnTo>
                  <a:lnTo>
                    <a:pt x="2979" y="6311"/>
                  </a:lnTo>
                  <a:lnTo>
                    <a:pt x="2797" y="7258"/>
                  </a:lnTo>
                  <a:lnTo>
                    <a:pt x="2432" y="7994"/>
                  </a:lnTo>
                  <a:lnTo>
                    <a:pt x="1946" y="8625"/>
                  </a:lnTo>
                  <a:lnTo>
                    <a:pt x="1459" y="9046"/>
                  </a:lnTo>
                  <a:lnTo>
                    <a:pt x="1338" y="9046"/>
                  </a:lnTo>
                  <a:lnTo>
                    <a:pt x="1216" y="9046"/>
                  </a:lnTo>
                  <a:lnTo>
                    <a:pt x="1095" y="8940"/>
                  </a:lnTo>
                  <a:lnTo>
                    <a:pt x="1034" y="8835"/>
                  </a:lnTo>
                  <a:lnTo>
                    <a:pt x="1034" y="8204"/>
                  </a:lnTo>
                  <a:lnTo>
                    <a:pt x="1277" y="7994"/>
                  </a:lnTo>
                  <a:lnTo>
                    <a:pt x="1581" y="7889"/>
                  </a:lnTo>
                  <a:lnTo>
                    <a:pt x="1824" y="7573"/>
                  </a:lnTo>
                  <a:lnTo>
                    <a:pt x="2250" y="6732"/>
                  </a:lnTo>
                  <a:lnTo>
                    <a:pt x="2493" y="5680"/>
                  </a:lnTo>
                  <a:lnTo>
                    <a:pt x="2614" y="4418"/>
                  </a:lnTo>
                  <a:lnTo>
                    <a:pt x="2493" y="3261"/>
                  </a:lnTo>
                  <a:lnTo>
                    <a:pt x="2250" y="2420"/>
                  </a:lnTo>
                  <a:lnTo>
                    <a:pt x="1885" y="1684"/>
                  </a:lnTo>
                  <a:lnTo>
                    <a:pt x="1459" y="1053"/>
                  </a:lnTo>
                  <a:lnTo>
                    <a:pt x="912" y="842"/>
                  </a:lnTo>
                  <a:lnTo>
                    <a:pt x="730" y="1263"/>
                  </a:lnTo>
                  <a:lnTo>
                    <a:pt x="669" y="1684"/>
                  </a:lnTo>
                  <a:lnTo>
                    <a:pt x="487" y="2104"/>
                  </a:lnTo>
                  <a:lnTo>
                    <a:pt x="183" y="2210"/>
                  </a:lnTo>
                  <a:lnTo>
                    <a:pt x="0" y="1684"/>
                  </a:lnTo>
                  <a:lnTo>
                    <a:pt x="122" y="1158"/>
                  </a:lnTo>
                  <a:lnTo>
                    <a:pt x="304" y="737"/>
                  </a:lnTo>
                  <a:lnTo>
                    <a:pt x="426" y="211"/>
                  </a:lnTo>
                  <a:lnTo>
                    <a:pt x="669" y="106"/>
                  </a:lnTo>
                  <a:lnTo>
                    <a:pt x="973" y="1"/>
                  </a:lnTo>
                  <a:lnTo>
                    <a:pt x="1216" y="1"/>
                  </a:lnTo>
                  <a:lnTo>
                    <a:pt x="1459" y="1"/>
                  </a:lnTo>
                  <a:lnTo>
                    <a:pt x="1763" y="211"/>
                  </a:lnTo>
                  <a:lnTo>
                    <a:pt x="2006" y="316"/>
                  </a:lnTo>
                  <a:lnTo>
                    <a:pt x="2189" y="527"/>
                  </a:lnTo>
                  <a:lnTo>
                    <a:pt x="2432" y="8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5" name="Shape 395"/>
            <p:cNvSpPr>
              <a:spLocks/>
            </p:cNvSpPr>
            <p:nvPr/>
          </p:nvSpPr>
          <p:spPr bwMode="auto">
            <a:xfrm>
              <a:off x="1265950" y="1333025"/>
              <a:ext cx="249250" cy="452275"/>
            </a:xfrm>
            <a:custGeom>
              <a:avLst/>
              <a:gdLst>
                <a:gd name="T0" fmla="*/ 0 w 9970"/>
                <a:gd name="T1" fmla="*/ 0 h 18091"/>
                <a:gd name="T2" fmla="*/ 9970 w 9970"/>
                <a:gd name="T3" fmla="*/ 18091 h 18091"/>
              </a:gdLst>
              <a:ahLst/>
              <a:cxnLst>
                <a:cxn ang="0">
                  <a:pos x="6748" y="1999"/>
                </a:cxn>
                <a:cxn ang="0">
                  <a:pos x="5897" y="2525"/>
                </a:cxn>
                <a:cxn ang="0">
                  <a:pos x="5167" y="3576"/>
                </a:cxn>
                <a:cxn ang="0">
                  <a:pos x="4560" y="4628"/>
                </a:cxn>
                <a:cxn ang="0">
                  <a:pos x="3952" y="5785"/>
                </a:cxn>
                <a:cxn ang="0">
                  <a:pos x="3405" y="6942"/>
                </a:cxn>
                <a:cxn ang="0">
                  <a:pos x="4012" y="7363"/>
                </a:cxn>
                <a:cxn ang="0">
                  <a:pos x="5715" y="7678"/>
                </a:cxn>
                <a:cxn ang="0">
                  <a:pos x="7417" y="7888"/>
                </a:cxn>
                <a:cxn ang="0">
                  <a:pos x="8876" y="7152"/>
                </a:cxn>
                <a:cxn ang="0">
                  <a:pos x="9544" y="5890"/>
                </a:cxn>
                <a:cxn ang="0">
                  <a:pos x="9848" y="5995"/>
                </a:cxn>
                <a:cxn ang="0">
                  <a:pos x="9605" y="7363"/>
                </a:cxn>
                <a:cxn ang="0">
                  <a:pos x="8754" y="9151"/>
                </a:cxn>
                <a:cxn ang="0">
                  <a:pos x="7721" y="10518"/>
                </a:cxn>
                <a:cxn ang="0">
                  <a:pos x="6505" y="11990"/>
                </a:cxn>
                <a:cxn ang="0">
                  <a:pos x="5897" y="13357"/>
                </a:cxn>
                <a:cxn ang="0">
                  <a:pos x="5836" y="14304"/>
                </a:cxn>
                <a:cxn ang="0">
                  <a:pos x="5775" y="15671"/>
                </a:cxn>
                <a:cxn ang="0">
                  <a:pos x="5411" y="17144"/>
                </a:cxn>
                <a:cxn ang="0">
                  <a:pos x="4681" y="17985"/>
                </a:cxn>
                <a:cxn ang="0">
                  <a:pos x="3891" y="18090"/>
                </a:cxn>
                <a:cxn ang="0">
                  <a:pos x="2979" y="16618"/>
                </a:cxn>
                <a:cxn ang="0">
                  <a:pos x="2736" y="13883"/>
                </a:cxn>
                <a:cxn ang="0">
                  <a:pos x="2493" y="11569"/>
                </a:cxn>
                <a:cxn ang="0">
                  <a:pos x="2006" y="10097"/>
                </a:cxn>
                <a:cxn ang="0">
                  <a:pos x="1277" y="10202"/>
                </a:cxn>
                <a:cxn ang="0">
                  <a:pos x="426" y="10728"/>
                </a:cxn>
                <a:cxn ang="0">
                  <a:pos x="61" y="9782"/>
                </a:cxn>
                <a:cxn ang="0">
                  <a:pos x="730" y="9466"/>
                </a:cxn>
                <a:cxn ang="0">
                  <a:pos x="1824" y="8204"/>
                </a:cxn>
                <a:cxn ang="0">
                  <a:pos x="3222" y="5890"/>
                </a:cxn>
                <a:cxn ang="0">
                  <a:pos x="4560" y="3261"/>
                </a:cxn>
                <a:cxn ang="0">
                  <a:pos x="5958" y="947"/>
                </a:cxn>
                <a:cxn ang="0">
                  <a:pos x="7113" y="211"/>
                </a:cxn>
                <a:cxn ang="0">
                  <a:pos x="7234" y="1158"/>
                </a:cxn>
              </a:cxnLst>
              <a:rect l="T0" t="T1" r="T2" b="T3"/>
              <a:pathLst>
                <a:path w="9970" h="18091" extrusionOk="0">
                  <a:moveTo>
                    <a:pt x="7113" y="1578"/>
                  </a:moveTo>
                  <a:lnTo>
                    <a:pt x="6748" y="1999"/>
                  </a:lnTo>
                  <a:lnTo>
                    <a:pt x="6322" y="2209"/>
                  </a:lnTo>
                  <a:lnTo>
                    <a:pt x="5897" y="2525"/>
                  </a:lnTo>
                  <a:lnTo>
                    <a:pt x="5532" y="3051"/>
                  </a:lnTo>
                  <a:lnTo>
                    <a:pt x="5167" y="3576"/>
                  </a:lnTo>
                  <a:lnTo>
                    <a:pt x="4864" y="4102"/>
                  </a:lnTo>
                  <a:lnTo>
                    <a:pt x="4560" y="4628"/>
                  </a:lnTo>
                  <a:lnTo>
                    <a:pt x="4256" y="5154"/>
                  </a:lnTo>
                  <a:lnTo>
                    <a:pt x="3952" y="5785"/>
                  </a:lnTo>
                  <a:lnTo>
                    <a:pt x="3709" y="6416"/>
                  </a:lnTo>
                  <a:lnTo>
                    <a:pt x="3405" y="6942"/>
                  </a:lnTo>
                  <a:lnTo>
                    <a:pt x="3161" y="7573"/>
                  </a:lnTo>
                  <a:lnTo>
                    <a:pt x="4012" y="7363"/>
                  </a:lnTo>
                  <a:lnTo>
                    <a:pt x="4864" y="7468"/>
                  </a:lnTo>
                  <a:lnTo>
                    <a:pt x="5715" y="7678"/>
                  </a:lnTo>
                  <a:lnTo>
                    <a:pt x="6626" y="7888"/>
                  </a:lnTo>
                  <a:lnTo>
                    <a:pt x="7417" y="7888"/>
                  </a:lnTo>
                  <a:lnTo>
                    <a:pt x="8207" y="7783"/>
                  </a:lnTo>
                  <a:lnTo>
                    <a:pt x="8876" y="7152"/>
                  </a:lnTo>
                  <a:lnTo>
                    <a:pt x="9423" y="5995"/>
                  </a:lnTo>
                  <a:lnTo>
                    <a:pt x="9544" y="5890"/>
                  </a:lnTo>
                  <a:lnTo>
                    <a:pt x="9727" y="5890"/>
                  </a:lnTo>
                  <a:lnTo>
                    <a:pt x="9848" y="5995"/>
                  </a:lnTo>
                  <a:lnTo>
                    <a:pt x="9970" y="6206"/>
                  </a:lnTo>
                  <a:lnTo>
                    <a:pt x="9605" y="7363"/>
                  </a:lnTo>
                  <a:lnTo>
                    <a:pt x="9180" y="8309"/>
                  </a:lnTo>
                  <a:lnTo>
                    <a:pt x="8754" y="9151"/>
                  </a:lnTo>
                  <a:lnTo>
                    <a:pt x="8268" y="9887"/>
                  </a:lnTo>
                  <a:lnTo>
                    <a:pt x="7721" y="10518"/>
                  </a:lnTo>
                  <a:lnTo>
                    <a:pt x="7113" y="11254"/>
                  </a:lnTo>
                  <a:lnTo>
                    <a:pt x="6505" y="11990"/>
                  </a:lnTo>
                  <a:lnTo>
                    <a:pt x="5836" y="12937"/>
                  </a:lnTo>
                  <a:lnTo>
                    <a:pt x="5897" y="13357"/>
                  </a:lnTo>
                  <a:lnTo>
                    <a:pt x="5897" y="13883"/>
                  </a:lnTo>
                  <a:lnTo>
                    <a:pt x="5836" y="14304"/>
                  </a:lnTo>
                  <a:lnTo>
                    <a:pt x="5775" y="14830"/>
                  </a:lnTo>
                  <a:lnTo>
                    <a:pt x="5775" y="15671"/>
                  </a:lnTo>
                  <a:lnTo>
                    <a:pt x="5654" y="16407"/>
                  </a:lnTo>
                  <a:lnTo>
                    <a:pt x="5411" y="17144"/>
                  </a:lnTo>
                  <a:lnTo>
                    <a:pt x="5046" y="17775"/>
                  </a:lnTo>
                  <a:lnTo>
                    <a:pt x="4681" y="17985"/>
                  </a:lnTo>
                  <a:lnTo>
                    <a:pt x="4316" y="18090"/>
                  </a:lnTo>
                  <a:lnTo>
                    <a:pt x="3891" y="18090"/>
                  </a:lnTo>
                  <a:lnTo>
                    <a:pt x="3465" y="17775"/>
                  </a:lnTo>
                  <a:lnTo>
                    <a:pt x="2979" y="16618"/>
                  </a:lnTo>
                  <a:lnTo>
                    <a:pt x="2797" y="15356"/>
                  </a:lnTo>
                  <a:lnTo>
                    <a:pt x="2736" y="13883"/>
                  </a:lnTo>
                  <a:lnTo>
                    <a:pt x="2614" y="12306"/>
                  </a:lnTo>
                  <a:lnTo>
                    <a:pt x="2493" y="11569"/>
                  </a:lnTo>
                  <a:lnTo>
                    <a:pt x="2310" y="10833"/>
                  </a:lnTo>
                  <a:lnTo>
                    <a:pt x="2006" y="10097"/>
                  </a:lnTo>
                  <a:lnTo>
                    <a:pt x="1642" y="9676"/>
                  </a:lnTo>
                  <a:lnTo>
                    <a:pt x="1277" y="10202"/>
                  </a:lnTo>
                  <a:lnTo>
                    <a:pt x="851" y="10623"/>
                  </a:lnTo>
                  <a:lnTo>
                    <a:pt x="426" y="10728"/>
                  </a:lnTo>
                  <a:lnTo>
                    <a:pt x="0" y="10413"/>
                  </a:lnTo>
                  <a:lnTo>
                    <a:pt x="61" y="9782"/>
                  </a:lnTo>
                  <a:lnTo>
                    <a:pt x="365" y="9571"/>
                  </a:lnTo>
                  <a:lnTo>
                    <a:pt x="730" y="9466"/>
                  </a:lnTo>
                  <a:lnTo>
                    <a:pt x="1034" y="9151"/>
                  </a:lnTo>
                  <a:lnTo>
                    <a:pt x="1824" y="8204"/>
                  </a:lnTo>
                  <a:lnTo>
                    <a:pt x="2553" y="7047"/>
                  </a:lnTo>
                  <a:lnTo>
                    <a:pt x="3222" y="5890"/>
                  </a:lnTo>
                  <a:lnTo>
                    <a:pt x="3891" y="4523"/>
                  </a:lnTo>
                  <a:lnTo>
                    <a:pt x="4560" y="3261"/>
                  </a:lnTo>
                  <a:lnTo>
                    <a:pt x="5228" y="1999"/>
                  </a:lnTo>
                  <a:lnTo>
                    <a:pt x="5958" y="947"/>
                  </a:lnTo>
                  <a:lnTo>
                    <a:pt x="6809" y="1"/>
                  </a:lnTo>
                  <a:lnTo>
                    <a:pt x="7113" y="211"/>
                  </a:lnTo>
                  <a:lnTo>
                    <a:pt x="7234" y="632"/>
                  </a:lnTo>
                  <a:lnTo>
                    <a:pt x="7234" y="1158"/>
                  </a:lnTo>
                  <a:lnTo>
                    <a:pt x="7113" y="15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6" name="Shape 396"/>
            <p:cNvSpPr>
              <a:spLocks/>
            </p:cNvSpPr>
            <p:nvPr/>
          </p:nvSpPr>
          <p:spPr bwMode="auto">
            <a:xfrm>
              <a:off x="2007575" y="1451350"/>
              <a:ext cx="978750" cy="1493450"/>
            </a:xfrm>
            <a:custGeom>
              <a:avLst/>
              <a:gdLst>
                <a:gd name="T0" fmla="*/ 0 w 39150"/>
                <a:gd name="T1" fmla="*/ 0 h 59738"/>
                <a:gd name="T2" fmla="*/ 39150 w 39150"/>
                <a:gd name="T3" fmla="*/ 59738 h 59738"/>
              </a:gdLst>
              <a:ahLst/>
              <a:cxnLst>
                <a:cxn ang="0">
                  <a:pos x="30214" y="8099"/>
                </a:cxn>
                <a:cxn ang="0">
                  <a:pos x="36050" y="26819"/>
                </a:cxn>
                <a:cxn ang="0">
                  <a:pos x="34408" y="38177"/>
                </a:cxn>
                <a:cxn ang="0">
                  <a:pos x="35077" y="41227"/>
                </a:cxn>
                <a:cxn ang="0">
                  <a:pos x="36475" y="40807"/>
                </a:cxn>
                <a:cxn ang="0">
                  <a:pos x="38177" y="43120"/>
                </a:cxn>
                <a:cxn ang="0">
                  <a:pos x="39089" y="45645"/>
                </a:cxn>
                <a:cxn ang="0">
                  <a:pos x="36597" y="49325"/>
                </a:cxn>
                <a:cxn ang="0">
                  <a:pos x="33800" y="49115"/>
                </a:cxn>
                <a:cxn ang="0">
                  <a:pos x="36232" y="51113"/>
                </a:cxn>
                <a:cxn ang="0">
                  <a:pos x="37083" y="56793"/>
                </a:cxn>
                <a:cxn ang="0">
                  <a:pos x="34651" y="59632"/>
                </a:cxn>
                <a:cxn ang="0">
                  <a:pos x="31308" y="59422"/>
                </a:cxn>
                <a:cxn ang="0">
                  <a:pos x="24439" y="57424"/>
                </a:cxn>
                <a:cxn ang="0">
                  <a:pos x="21095" y="56162"/>
                </a:cxn>
                <a:cxn ang="0">
                  <a:pos x="17509" y="57844"/>
                </a:cxn>
                <a:cxn ang="0">
                  <a:pos x="10092" y="59422"/>
                </a:cxn>
                <a:cxn ang="0">
                  <a:pos x="3101" y="56582"/>
                </a:cxn>
                <a:cxn ang="0">
                  <a:pos x="2737" y="54163"/>
                </a:cxn>
                <a:cxn ang="0">
                  <a:pos x="6202" y="56687"/>
                </a:cxn>
                <a:cxn ang="0">
                  <a:pos x="12585" y="57424"/>
                </a:cxn>
                <a:cxn ang="0">
                  <a:pos x="18846" y="55846"/>
                </a:cxn>
                <a:cxn ang="0">
                  <a:pos x="25107" y="56162"/>
                </a:cxn>
                <a:cxn ang="0">
                  <a:pos x="31430" y="57634"/>
                </a:cxn>
                <a:cxn ang="0">
                  <a:pos x="35138" y="57950"/>
                </a:cxn>
                <a:cxn ang="0">
                  <a:pos x="36171" y="55320"/>
                </a:cxn>
                <a:cxn ang="0">
                  <a:pos x="35502" y="52060"/>
                </a:cxn>
                <a:cxn ang="0">
                  <a:pos x="34651" y="54163"/>
                </a:cxn>
                <a:cxn ang="0">
                  <a:pos x="33010" y="49010"/>
                </a:cxn>
                <a:cxn ang="0">
                  <a:pos x="31186" y="49746"/>
                </a:cxn>
                <a:cxn ang="0">
                  <a:pos x="31916" y="52691"/>
                </a:cxn>
                <a:cxn ang="0">
                  <a:pos x="30578" y="52060"/>
                </a:cxn>
                <a:cxn ang="0">
                  <a:pos x="29849" y="52165"/>
                </a:cxn>
                <a:cxn ang="0">
                  <a:pos x="30639" y="47432"/>
                </a:cxn>
                <a:cxn ang="0">
                  <a:pos x="29119" y="42700"/>
                </a:cxn>
                <a:cxn ang="0">
                  <a:pos x="25472" y="43331"/>
                </a:cxn>
                <a:cxn ang="0">
                  <a:pos x="22919" y="44803"/>
                </a:cxn>
                <a:cxn ang="0">
                  <a:pos x="20791" y="44488"/>
                </a:cxn>
                <a:cxn ang="0">
                  <a:pos x="16657" y="43436"/>
                </a:cxn>
                <a:cxn ang="0">
                  <a:pos x="12585" y="44908"/>
                </a:cxn>
                <a:cxn ang="0">
                  <a:pos x="10518" y="47222"/>
                </a:cxn>
                <a:cxn ang="0">
                  <a:pos x="12767" y="42595"/>
                </a:cxn>
                <a:cxn ang="0">
                  <a:pos x="19697" y="41648"/>
                </a:cxn>
                <a:cxn ang="0">
                  <a:pos x="16779" y="34602"/>
                </a:cxn>
                <a:cxn ang="0">
                  <a:pos x="12281" y="31972"/>
                </a:cxn>
                <a:cxn ang="0">
                  <a:pos x="10031" y="32393"/>
                </a:cxn>
                <a:cxn ang="0">
                  <a:pos x="4925" y="37546"/>
                </a:cxn>
                <a:cxn ang="0">
                  <a:pos x="1217" y="44698"/>
                </a:cxn>
                <a:cxn ang="0">
                  <a:pos x="1338" y="51850"/>
                </a:cxn>
                <a:cxn ang="0">
                  <a:pos x="244" y="51324"/>
                </a:cxn>
                <a:cxn ang="0">
                  <a:pos x="1217" y="41017"/>
                </a:cxn>
                <a:cxn ang="0">
                  <a:pos x="6749" y="33865"/>
                </a:cxn>
                <a:cxn ang="0">
                  <a:pos x="9971" y="24505"/>
                </a:cxn>
                <a:cxn ang="0">
                  <a:pos x="11612" y="14304"/>
                </a:cxn>
                <a:cxn ang="0">
                  <a:pos x="15563" y="6521"/>
                </a:cxn>
                <a:cxn ang="0">
                  <a:pos x="19636" y="2419"/>
                </a:cxn>
                <a:cxn ang="0">
                  <a:pos x="17873" y="1999"/>
                </a:cxn>
                <a:cxn ang="0">
                  <a:pos x="20305" y="1578"/>
                </a:cxn>
                <a:cxn ang="0">
                  <a:pos x="24013" y="0"/>
                </a:cxn>
                <a:cxn ang="0">
                  <a:pos x="28755" y="4418"/>
                </a:cxn>
              </a:cxnLst>
              <a:rect l="T0" t="T1" r="T2" b="T3"/>
              <a:pathLst>
                <a:path w="39150" h="59738" extrusionOk="0">
                  <a:moveTo>
                    <a:pt x="28755" y="4418"/>
                  </a:moveTo>
                  <a:lnTo>
                    <a:pt x="28755" y="4733"/>
                  </a:lnTo>
                  <a:lnTo>
                    <a:pt x="28755" y="5049"/>
                  </a:lnTo>
                  <a:lnTo>
                    <a:pt x="28755" y="5364"/>
                  </a:lnTo>
                  <a:lnTo>
                    <a:pt x="28633" y="5680"/>
                  </a:lnTo>
                  <a:lnTo>
                    <a:pt x="30214" y="8099"/>
                  </a:lnTo>
                  <a:lnTo>
                    <a:pt x="31733" y="10728"/>
                  </a:lnTo>
                  <a:lnTo>
                    <a:pt x="33132" y="13567"/>
                  </a:lnTo>
                  <a:lnTo>
                    <a:pt x="34287" y="16617"/>
                  </a:lnTo>
                  <a:lnTo>
                    <a:pt x="35199" y="19878"/>
                  </a:lnTo>
                  <a:lnTo>
                    <a:pt x="35806" y="23243"/>
                  </a:lnTo>
                  <a:lnTo>
                    <a:pt x="36050" y="26819"/>
                  </a:lnTo>
                  <a:lnTo>
                    <a:pt x="35867" y="30500"/>
                  </a:lnTo>
                  <a:lnTo>
                    <a:pt x="35624" y="32288"/>
                  </a:lnTo>
                  <a:lnTo>
                    <a:pt x="35138" y="33971"/>
                  </a:lnTo>
                  <a:lnTo>
                    <a:pt x="34651" y="35758"/>
                  </a:lnTo>
                  <a:lnTo>
                    <a:pt x="34347" y="37441"/>
                  </a:lnTo>
                  <a:lnTo>
                    <a:pt x="34408" y="38177"/>
                  </a:lnTo>
                  <a:lnTo>
                    <a:pt x="34530" y="38914"/>
                  </a:lnTo>
                  <a:lnTo>
                    <a:pt x="34773" y="39650"/>
                  </a:lnTo>
                  <a:lnTo>
                    <a:pt x="35077" y="40491"/>
                  </a:lnTo>
                  <a:lnTo>
                    <a:pt x="35077" y="40701"/>
                  </a:lnTo>
                  <a:lnTo>
                    <a:pt x="35077" y="41017"/>
                  </a:lnTo>
                  <a:lnTo>
                    <a:pt x="35077" y="41227"/>
                  </a:lnTo>
                  <a:lnTo>
                    <a:pt x="35138" y="41438"/>
                  </a:lnTo>
                  <a:lnTo>
                    <a:pt x="35381" y="41122"/>
                  </a:lnTo>
                  <a:lnTo>
                    <a:pt x="35624" y="40912"/>
                  </a:lnTo>
                  <a:lnTo>
                    <a:pt x="35928" y="40807"/>
                  </a:lnTo>
                  <a:lnTo>
                    <a:pt x="36171" y="40807"/>
                  </a:lnTo>
                  <a:lnTo>
                    <a:pt x="36475" y="40807"/>
                  </a:lnTo>
                  <a:lnTo>
                    <a:pt x="36718" y="40912"/>
                  </a:lnTo>
                  <a:lnTo>
                    <a:pt x="36961" y="41122"/>
                  </a:lnTo>
                  <a:lnTo>
                    <a:pt x="37205" y="41438"/>
                  </a:lnTo>
                  <a:lnTo>
                    <a:pt x="37995" y="43331"/>
                  </a:lnTo>
                  <a:lnTo>
                    <a:pt x="38056" y="43226"/>
                  </a:lnTo>
                  <a:lnTo>
                    <a:pt x="38177" y="43120"/>
                  </a:lnTo>
                  <a:lnTo>
                    <a:pt x="38360" y="43226"/>
                  </a:lnTo>
                  <a:lnTo>
                    <a:pt x="38481" y="43226"/>
                  </a:lnTo>
                  <a:lnTo>
                    <a:pt x="38846" y="43751"/>
                  </a:lnTo>
                  <a:lnTo>
                    <a:pt x="39028" y="44277"/>
                  </a:lnTo>
                  <a:lnTo>
                    <a:pt x="39150" y="45013"/>
                  </a:lnTo>
                  <a:lnTo>
                    <a:pt x="39089" y="45645"/>
                  </a:lnTo>
                  <a:lnTo>
                    <a:pt x="38603" y="46381"/>
                  </a:lnTo>
                  <a:lnTo>
                    <a:pt x="38299" y="47327"/>
                  </a:lnTo>
                  <a:lnTo>
                    <a:pt x="38056" y="48379"/>
                  </a:lnTo>
                  <a:lnTo>
                    <a:pt x="37509" y="49115"/>
                  </a:lnTo>
                  <a:lnTo>
                    <a:pt x="37022" y="49325"/>
                  </a:lnTo>
                  <a:lnTo>
                    <a:pt x="36597" y="49325"/>
                  </a:lnTo>
                  <a:lnTo>
                    <a:pt x="36110" y="49220"/>
                  </a:lnTo>
                  <a:lnTo>
                    <a:pt x="35685" y="49115"/>
                  </a:lnTo>
                  <a:lnTo>
                    <a:pt x="35199" y="49010"/>
                  </a:lnTo>
                  <a:lnTo>
                    <a:pt x="34773" y="48905"/>
                  </a:lnTo>
                  <a:lnTo>
                    <a:pt x="34287" y="48905"/>
                  </a:lnTo>
                  <a:lnTo>
                    <a:pt x="33800" y="49115"/>
                  </a:lnTo>
                  <a:lnTo>
                    <a:pt x="33922" y="49746"/>
                  </a:lnTo>
                  <a:lnTo>
                    <a:pt x="34104" y="50693"/>
                  </a:lnTo>
                  <a:lnTo>
                    <a:pt x="34469" y="51219"/>
                  </a:lnTo>
                  <a:lnTo>
                    <a:pt x="35199" y="50798"/>
                  </a:lnTo>
                  <a:lnTo>
                    <a:pt x="35746" y="50798"/>
                  </a:lnTo>
                  <a:lnTo>
                    <a:pt x="36232" y="51113"/>
                  </a:lnTo>
                  <a:lnTo>
                    <a:pt x="36597" y="51744"/>
                  </a:lnTo>
                  <a:lnTo>
                    <a:pt x="36901" y="52481"/>
                  </a:lnTo>
                  <a:lnTo>
                    <a:pt x="36657" y="53953"/>
                  </a:lnTo>
                  <a:lnTo>
                    <a:pt x="36840" y="55005"/>
                  </a:lnTo>
                  <a:lnTo>
                    <a:pt x="37022" y="55846"/>
                  </a:lnTo>
                  <a:lnTo>
                    <a:pt x="37083" y="56793"/>
                  </a:lnTo>
                  <a:lnTo>
                    <a:pt x="36718" y="57318"/>
                  </a:lnTo>
                  <a:lnTo>
                    <a:pt x="36657" y="58160"/>
                  </a:lnTo>
                  <a:lnTo>
                    <a:pt x="36414" y="58896"/>
                  </a:lnTo>
                  <a:lnTo>
                    <a:pt x="35624" y="59106"/>
                  </a:lnTo>
                  <a:lnTo>
                    <a:pt x="35138" y="59422"/>
                  </a:lnTo>
                  <a:lnTo>
                    <a:pt x="34651" y="59632"/>
                  </a:lnTo>
                  <a:lnTo>
                    <a:pt x="34165" y="59737"/>
                  </a:lnTo>
                  <a:lnTo>
                    <a:pt x="33618" y="59737"/>
                  </a:lnTo>
                  <a:lnTo>
                    <a:pt x="33071" y="59737"/>
                  </a:lnTo>
                  <a:lnTo>
                    <a:pt x="32524" y="59737"/>
                  </a:lnTo>
                  <a:lnTo>
                    <a:pt x="31916" y="59632"/>
                  </a:lnTo>
                  <a:lnTo>
                    <a:pt x="31308" y="59422"/>
                  </a:lnTo>
                  <a:lnTo>
                    <a:pt x="30031" y="59527"/>
                  </a:lnTo>
                  <a:lnTo>
                    <a:pt x="28876" y="59422"/>
                  </a:lnTo>
                  <a:lnTo>
                    <a:pt x="27721" y="59106"/>
                  </a:lnTo>
                  <a:lnTo>
                    <a:pt x="26566" y="58686"/>
                  </a:lnTo>
                  <a:lnTo>
                    <a:pt x="25472" y="58055"/>
                  </a:lnTo>
                  <a:lnTo>
                    <a:pt x="24439" y="57424"/>
                  </a:lnTo>
                  <a:lnTo>
                    <a:pt x="23405" y="56582"/>
                  </a:lnTo>
                  <a:lnTo>
                    <a:pt x="22433" y="55741"/>
                  </a:lnTo>
                  <a:lnTo>
                    <a:pt x="22129" y="55846"/>
                  </a:lnTo>
                  <a:lnTo>
                    <a:pt x="21825" y="55951"/>
                  </a:lnTo>
                  <a:lnTo>
                    <a:pt x="21460" y="56056"/>
                  </a:lnTo>
                  <a:lnTo>
                    <a:pt x="21095" y="56162"/>
                  </a:lnTo>
                  <a:lnTo>
                    <a:pt x="20791" y="56267"/>
                  </a:lnTo>
                  <a:lnTo>
                    <a:pt x="20426" y="56372"/>
                  </a:lnTo>
                  <a:lnTo>
                    <a:pt x="20062" y="56582"/>
                  </a:lnTo>
                  <a:lnTo>
                    <a:pt x="19758" y="56793"/>
                  </a:lnTo>
                  <a:lnTo>
                    <a:pt x="18664" y="57318"/>
                  </a:lnTo>
                  <a:lnTo>
                    <a:pt x="17509" y="57844"/>
                  </a:lnTo>
                  <a:lnTo>
                    <a:pt x="16293" y="58265"/>
                  </a:lnTo>
                  <a:lnTo>
                    <a:pt x="15077" y="58686"/>
                  </a:lnTo>
                  <a:lnTo>
                    <a:pt x="13861" y="59001"/>
                  </a:lnTo>
                  <a:lnTo>
                    <a:pt x="12585" y="59212"/>
                  </a:lnTo>
                  <a:lnTo>
                    <a:pt x="11369" y="59422"/>
                  </a:lnTo>
                  <a:lnTo>
                    <a:pt x="10092" y="59422"/>
                  </a:lnTo>
                  <a:lnTo>
                    <a:pt x="8876" y="59317"/>
                  </a:lnTo>
                  <a:lnTo>
                    <a:pt x="7661" y="59106"/>
                  </a:lnTo>
                  <a:lnTo>
                    <a:pt x="6445" y="58791"/>
                  </a:lnTo>
                  <a:lnTo>
                    <a:pt x="5290" y="58160"/>
                  </a:lnTo>
                  <a:lnTo>
                    <a:pt x="4195" y="57529"/>
                  </a:lnTo>
                  <a:lnTo>
                    <a:pt x="3101" y="56582"/>
                  </a:lnTo>
                  <a:lnTo>
                    <a:pt x="2129" y="55425"/>
                  </a:lnTo>
                  <a:lnTo>
                    <a:pt x="1156" y="54058"/>
                  </a:lnTo>
                  <a:lnTo>
                    <a:pt x="1156" y="53532"/>
                  </a:lnTo>
                  <a:lnTo>
                    <a:pt x="1703" y="53638"/>
                  </a:lnTo>
                  <a:lnTo>
                    <a:pt x="2250" y="53848"/>
                  </a:lnTo>
                  <a:lnTo>
                    <a:pt x="2737" y="54163"/>
                  </a:lnTo>
                  <a:lnTo>
                    <a:pt x="3223" y="54584"/>
                  </a:lnTo>
                  <a:lnTo>
                    <a:pt x="3709" y="55005"/>
                  </a:lnTo>
                  <a:lnTo>
                    <a:pt x="4195" y="55531"/>
                  </a:lnTo>
                  <a:lnTo>
                    <a:pt x="4682" y="55951"/>
                  </a:lnTo>
                  <a:lnTo>
                    <a:pt x="5168" y="56372"/>
                  </a:lnTo>
                  <a:lnTo>
                    <a:pt x="6202" y="56687"/>
                  </a:lnTo>
                  <a:lnTo>
                    <a:pt x="7296" y="57003"/>
                  </a:lnTo>
                  <a:lnTo>
                    <a:pt x="8329" y="57213"/>
                  </a:lnTo>
                  <a:lnTo>
                    <a:pt x="9423" y="57318"/>
                  </a:lnTo>
                  <a:lnTo>
                    <a:pt x="10457" y="57424"/>
                  </a:lnTo>
                  <a:lnTo>
                    <a:pt x="11551" y="57424"/>
                  </a:lnTo>
                  <a:lnTo>
                    <a:pt x="12585" y="57424"/>
                  </a:lnTo>
                  <a:lnTo>
                    <a:pt x="13679" y="57318"/>
                  </a:lnTo>
                  <a:lnTo>
                    <a:pt x="14712" y="57213"/>
                  </a:lnTo>
                  <a:lnTo>
                    <a:pt x="15746" y="56898"/>
                  </a:lnTo>
                  <a:lnTo>
                    <a:pt x="16779" y="56687"/>
                  </a:lnTo>
                  <a:lnTo>
                    <a:pt x="17813" y="56267"/>
                  </a:lnTo>
                  <a:lnTo>
                    <a:pt x="18846" y="55846"/>
                  </a:lnTo>
                  <a:lnTo>
                    <a:pt x="19879" y="55425"/>
                  </a:lnTo>
                  <a:lnTo>
                    <a:pt x="20852" y="54900"/>
                  </a:lnTo>
                  <a:lnTo>
                    <a:pt x="21825" y="54269"/>
                  </a:lnTo>
                  <a:lnTo>
                    <a:pt x="22980" y="54584"/>
                  </a:lnTo>
                  <a:lnTo>
                    <a:pt x="24074" y="55320"/>
                  </a:lnTo>
                  <a:lnTo>
                    <a:pt x="25107" y="56162"/>
                  </a:lnTo>
                  <a:lnTo>
                    <a:pt x="26202" y="57003"/>
                  </a:lnTo>
                  <a:lnTo>
                    <a:pt x="27235" y="57844"/>
                  </a:lnTo>
                  <a:lnTo>
                    <a:pt x="28390" y="58265"/>
                  </a:lnTo>
                  <a:lnTo>
                    <a:pt x="29545" y="58265"/>
                  </a:lnTo>
                  <a:lnTo>
                    <a:pt x="30822" y="57634"/>
                  </a:lnTo>
                  <a:lnTo>
                    <a:pt x="31430" y="57634"/>
                  </a:lnTo>
                  <a:lnTo>
                    <a:pt x="32098" y="57844"/>
                  </a:lnTo>
                  <a:lnTo>
                    <a:pt x="32706" y="58160"/>
                  </a:lnTo>
                  <a:lnTo>
                    <a:pt x="33375" y="58370"/>
                  </a:lnTo>
                  <a:lnTo>
                    <a:pt x="33983" y="58581"/>
                  </a:lnTo>
                  <a:lnTo>
                    <a:pt x="34591" y="58475"/>
                  </a:lnTo>
                  <a:lnTo>
                    <a:pt x="35138" y="57950"/>
                  </a:lnTo>
                  <a:lnTo>
                    <a:pt x="35624" y="57108"/>
                  </a:lnTo>
                  <a:lnTo>
                    <a:pt x="35867" y="57003"/>
                  </a:lnTo>
                  <a:lnTo>
                    <a:pt x="35989" y="56687"/>
                  </a:lnTo>
                  <a:lnTo>
                    <a:pt x="36110" y="56372"/>
                  </a:lnTo>
                  <a:lnTo>
                    <a:pt x="36293" y="56056"/>
                  </a:lnTo>
                  <a:lnTo>
                    <a:pt x="36171" y="55320"/>
                  </a:lnTo>
                  <a:lnTo>
                    <a:pt x="36050" y="54479"/>
                  </a:lnTo>
                  <a:lnTo>
                    <a:pt x="36050" y="53638"/>
                  </a:lnTo>
                  <a:lnTo>
                    <a:pt x="36293" y="53006"/>
                  </a:lnTo>
                  <a:lnTo>
                    <a:pt x="36050" y="52481"/>
                  </a:lnTo>
                  <a:lnTo>
                    <a:pt x="35806" y="52060"/>
                  </a:lnTo>
                  <a:lnTo>
                    <a:pt x="35502" y="52060"/>
                  </a:lnTo>
                  <a:lnTo>
                    <a:pt x="35138" y="52165"/>
                  </a:lnTo>
                  <a:lnTo>
                    <a:pt x="35016" y="52691"/>
                  </a:lnTo>
                  <a:lnTo>
                    <a:pt x="35138" y="53322"/>
                  </a:lnTo>
                  <a:lnTo>
                    <a:pt x="35259" y="53953"/>
                  </a:lnTo>
                  <a:lnTo>
                    <a:pt x="35138" y="54584"/>
                  </a:lnTo>
                  <a:lnTo>
                    <a:pt x="34651" y="54163"/>
                  </a:lnTo>
                  <a:lnTo>
                    <a:pt x="34347" y="53427"/>
                  </a:lnTo>
                  <a:lnTo>
                    <a:pt x="34044" y="52586"/>
                  </a:lnTo>
                  <a:lnTo>
                    <a:pt x="33861" y="51639"/>
                  </a:lnTo>
                  <a:lnTo>
                    <a:pt x="33618" y="50693"/>
                  </a:lnTo>
                  <a:lnTo>
                    <a:pt x="33314" y="49851"/>
                  </a:lnTo>
                  <a:lnTo>
                    <a:pt x="33010" y="49010"/>
                  </a:lnTo>
                  <a:lnTo>
                    <a:pt x="32524" y="48484"/>
                  </a:lnTo>
                  <a:lnTo>
                    <a:pt x="32159" y="48589"/>
                  </a:lnTo>
                  <a:lnTo>
                    <a:pt x="31855" y="48800"/>
                  </a:lnTo>
                  <a:lnTo>
                    <a:pt x="31673" y="49010"/>
                  </a:lnTo>
                  <a:lnTo>
                    <a:pt x="31490" y="49115"/>
                  </a:lnTo>
                  <a:lnTo>
                    <a:pt x="31186" y="49746"/>
                  </a:lnTo>
                  <a:lnTo>
                    <a:pt x="31065" y="50482"/>
                  </a:lnTo>
                  <a:lnTo>
                    <a:pt x="31126" y="51219"/>
                  </a:lnTo>
                  <a:lnTo>
                    <a:pt x="31308" y="51955"/>
                  </a:lnTo>
                  <a:lnTo>
                    <a:pt x="31551" y="52165"/>
                  </a:lnTo>
                  <a:lnTo>
                    <a:pt x="31794" y="52375"/>
                  </a:lnTo>
                  <a:lnTo>
                    <a:pt x="31916" y="52691"/>
                  </a:lnTo>
                  <a:lnTo>
                    <a:pt x="31855" y="53217"/>
                  </a:lnTo>
                  <a:lnTo>
                    <a:pt x="31490" y="53322"/>
                  </a:lnTo>
                  <a:lnTo>
                    <a:pt x="31186" y="52901"/>
                  </a:lnTo>
                  <a:lnTo>
                    <a:pt x="30943" y="52270"/>
                  </a:lnTo>
                  <a:lnTo>
                    <a:pt x="30700" y="51744"/>
                  </a:lnTo>
                  <a:lnTo>
                    <a:pt x="30578" y="52060"/>
                  </a:lnTo>
                  <a:lnTo>
                    <a:pt x="30518" y="52270"/>
                  </a:lnTo>
                  <a:lnTo>
                    <a:pt x="30396" y="52481"/>
                  </a:lnTo>
                  <a:lnTo>
                    <a:pt x="30275" y="52796"/>
                  </a:lnTo>
                  <a:lnTo>
                    <a:pt x="30092" y="52796"/>
                  </a:lnTo>
                  <a:lnTo>
                    <a:pt x="29971" y="52481"/>
                  </a:lnTo>
                  <a:lnTo>
                    <a:pt x="29849" y="52165"/>
                  </a:lnTo>
                  <a:lnTo>
                    <a:pt x="29667" y="51955"/>
                  </a:lnTo>
                  <a:lnTo>
                    <a:pt x="30092" y="51008"/>
                  </a:lnTo>
                  <a:lnTo>
                    <a:pt x="30396" y="50167"/>
                  </a:lnTo>
                  <a:lnTo>
                    <a:pt x="30457" y="49325"/>
                  </a:lnTo>
                  <a:lnTo>
                    <a:pt x="30335" y="48484"/>
                  </a:lnTo>
                  <a:lnTo>
                    <a:pt x="30639" y="47432"/>
                  </a:lnTo>
                  <a:lnTo>
                    <a:pt x="30578" y="46381"/>
                  </a:lnTo>
                  <a:lnTo>
                    <a:pt x="30396" y="45434"/>
                  </a:lnTo>
                  <a:lnTo>
                    <a:pt x="30153" y="44488"/>
                  </a:lnTo>
                  <a:lnTo>
                    <a:pt x="29849" y="43857"/>
                  </a:lnTo>
                  <a:lnTo>
                    <a:pt x="29484" y="43226"/>
                  </a:lnTo>
                  <a:lnTo>
                    <a:pt x="29119" y="42700"/>
                  </a:lnTo>
                  <a:lnTo>
                    <a:pt x="28633" y="42279"/>
                  </a:lnTo>
                  <a:lnTo>
                    <a:pt x="27964" y="42279"/>
                  </a:lnTo>
                  <a:lnTo>
                    <a:pt x="27357" y="42279"/>
                  </a:lnTo>
                  <a:lnTo>
                    <a:pt x="26688" y="42489"/>
                  </a:lnTo>
                  <a:lnTo>
                    <a:pt x="26080" y="42910"/>
                  </a:lnTo>
                  <a:lnTo>
                    <a:pt x="25472" y="43331"/>
                  </a:lnTo>
                  <a:lnTo>
                    <a:pt x="24864" y="43857"/>
                  </a:lnTo>
                  <a:lnTo>
                    <a:pt x="24317" y="44488"/>
                  </a:lnTo>
                  <a:lnTo>
                    <a:pt x="23770" y="45119"/>
                  </a:lnTo>
                  <a:lnTo>
                    <a:pt x="23527" y="44908"/>
                  </a:lnTo>
                  <a:lnTo>
                    <a:pt x="23223" y="44803"/>
                  </a:lnTo>
                  <a:lnTo>
                    <a:pt x="22919" y="44803"/>
                  </a:lnTo>
                  <a:lnTo>
                    <a:pt x="22615" y="44803"/>
                  </a:lnTo>
                  <a:lnTo>
                    <a:pt x="22250" y="44803"/>
                  </a:lnTo>
                  <a:lnTo>
                    <a:pt x="21946" y="44803"/>
                  </a:lnTo>
                  <a:lnTo>
                    <a:pt x="21642" y="44803"/>
                  </a:lnTo>
                  <a:lnTo>
                    <a:pt x="21399" y="44803"/>
                  </a:lnTo>
                  <a:lnTo>
                    <a:pt x="20791" y="44488"/>
                  </a:lnTo>
                  <a:lnTo>
                    <a:pt x="20183" y="44172"/>
                  </a:lnTo>
                  <a:lnTo>
                    <a:pt x="19515" y="43962"/>
                  </a:lnTo>
                  <a:lnTo>
                    <a:pt x="18785" y="43751"/>
                  </a:lnTo>
                  <a:lnTo>
                    <a:pt x="18056" y="43541"/>
                  </a:lnTo>
                  <a:lnTo>
                    <a:pt x="17387" y="43436"/>
                  </a:lnTo>
                  <a:lnTo>
                    <a:pt x="16657" y="43436"/>
                  </a:lnTo>
                  <a:lnTo>
                    <a:pt x="15928" y="43436"/>
                  </a:lnTo>
                  <a:lnTo>
                    <a:pt x="15199" y="43541"/>
                  </a:lnTo>
                  <a:lnTo>
                    <a:pt x="14530" y="43751"/>
                  </a:lnTo>
                  <a:lnTo>
                    <a:pt x="13861" y="43962"/>
                  </a:lnTo>
                  <a:lnTo>
                    <a:pt x="13192" y="44382"/>
                  </a:lnTo>
                  <a:lnTo>
                    <a:pt x="12585" y="44908"/>
                  </a:lnTo>
                  <a:lnTo>
                    <a:pt x="12037" y="45539"/>
                  </a:lnTo>
                  <a:lnTo>
                    <a:pt x="11490" y="46276"/>
                  </a:lnTo>
                  <a:lnTo>
                    <a:pt x="11065" y="47117"/>
                  </a:lnTo>
                  <a:lnTo>
                    <a:pt x="10882" y="47222"/>
                  </a:lnTo>
                  <a:lnTo>
                    <a:pt x="10700" y="47327"/>
                  </a:lnTo>
                  <a:lnTo>
                    <a:pt x="10518" y="47222"/>
                  </a:lnTo>
                  <a:lnTo>
                    <a:pt x="10335" y="46907"/>
                  </a:lnTo>
                  <a:lnTo>
                    <a:pt x="10335" y="45750"/>
                  </a:lnTo>
                  <a:lnTo>
                    <a:pt x="10761" y="44908"/>
                  </a:lnTo>
                  <a:lnTo>
                    <a:pt x="11308" y="44172"/>
                  </a:lnTo>
                  <a:lnTo>
                    <a:pt x="11794" y="43331"/>
                  </a:lnTo>
                  <a:lnTo>
                    <a:pt x="12767" y="42595"/>
                  </a:lnTo>
                  <a:lnTo>
                    <a:pt x="13861" y="41964"/>
                  </a:lnTo>
                  <a:lnTo>
                    <a:pt x="15016" y="41648"/>
                  </a:lnTo>
                  <a:lnTo>
                    <a:pt x="16171" y="41438"/>
                  </a:lnTo>
                  <a:lnTo>
                    <a:pt x="17387" y="41333"/>
                  </a:lnTo>
                  <a:lnTo>
                    <a:pt x="18542" y="41438"/>
                  </a:lnTo>
                  <a:lnTo>
                    <a:pt x="19697" y="41648"/>
                  </a:lnTo>
                  <a:lnTo>
                    <a:pt x="20791" y="42069"/>
                  </a:lnTo>
                  <a:lnTo>
                    <a:pt x="20548" y="39755"/>
                  </a:lnTo>
                  <a:lnTo>
                    <a:pt x="20001" y="37862"/>
                  </a:lnTo>
                  <a:lnTo>
                    <a:pt x="19089" y="36495"/>
                  </a:lnTo>
                  <a:lnTo>
                    <a:pt x="17995" y="35443"/>
                  </a:lnTo>
                  <a:lnTo>
                    <a:pt x="16779" y="34602"/>
                  </a:lnTo>
                  <a:lnTo>
                    <a:pt x="15502" y="33865"/>
                  </a:lnTo>
                  <a:lnTo>
                    <a:pt x="14287" y="33234"/>
                  </a:lnTo>
                  <a:lnTo>
                    <a:pt x="13132" y="32603"/>
                  </a:lnTo>
                  <a:lnTo>
                    <a:pt x="12828" y="32393"/>
                  </a:lnTo>
                  <a:lnTo>
                    <a:pt x="12585" y="32183"/>
                  </a:lnTo>
                  <a:lnTo>
                    <a:pt x="12281" y="31972"/>
                  </a:lnTo>
                  <a:lnTo>
                    <a:pt x="11977" y="31867"/>
                  </a:lnTo>
                  <a:lnTo>
                    <a:pt x="11673" y="31762"/>
                  </a:lnTo>
                  <a:lnTo>
                    <a:pt x="11369" y="31657"/>
                  </a:lnTo>
                  <a:lnTo>
                    <a:pt x="11065" y="31552"/>
                  </a:lnTo>
                  <a:lnTo>
                    <a:pt x="10761" y="31552"/>
                  </a:lnTo>
                  <a:lnTo>
                    <a:pt x="10031" y="32393"/>
                  </a:lnTo>
                  <a:lnTo>
                    <a:pt x="9302" y="33340"/>
                  </a:lnTo>
                  <a:lnTo>
                    <a:pt x="8451" y="34076"/>
                  </a:lnTo>
                  <a:lnTo>
                    <a:pt x="7600" y="34917"/>
                  </a:lnTo>
                  <a:lnTo>
                    <a:pt x="6688" y="35758"/>
                  </a:lnTo>
                  <a:lnTo>
                    <a:pt x="5776" y="36600"/>
                  </a:lnTo>
                  <a:lnTo>
                    <a:pt x="4925" y="37546"/>
                  </a:lnTo>
                  <a:lnTo>
                    <a:pt x="4135" y="38493"/>
                  </a:lnTo>
                  <a:lnTo>
                    <a:pt x="3344" y="39545"/>
                  </a:lnTo>
                  <a:lnTo>
                    <a:pt x="2676" y="40596"/>
                  </a:lnTo>
                  <a:lnTo>
                    <a:pt x="2068" y="41858"/>
                  </a:lnTo>
                  <a:lnTo>
                    <a:pt x="1582" y="43226"/>
                  </a:lnTo>
                  <a:lnTo>
                    <a:pt x="1217" y="44698"/>
                  </a:lnTo>
                  <a:lnTo>
                    <a:pt x="1034" y="46276"/>
                  </a:lnTo>
                  <a:lnTo>
                    <a:pt x="974" y="48063"/>
                  </a:lnTo>
                  <a:lnTo>
                    <a:pt x="1156" y="49957"/>
                  </a:lnTo>
                  <a:lnTo>
                    <a:pt x="1217" y="50588"/>
                  </a:lnTo>
                  <a:lnTo>
                    <a:pt x="1338" y="51219"/>
                  </a:lnTo>
                  <a:lnTo>
                    <a:pt x="1338" y="51850"/>
                  </a:lnTo>
                  <a:lnTo>
                    <a:pt x="1278" y="52481"/>
                  </a:lnTo>
                  <a:lnTo>
                    <a:pt x="1156" y="52691"/>
                  </a:lnTo>
                  <a:lnTo>
                    <a:pt x="974" y="52796"/>
                  </a:lnTo>
                  <a:lnTo>
                    <a:pt x="791" y="52901"/>
                  </a:lnTo>
                  <a:lnTo>
                    <a:pt x="548" y="53006"/>
                  </a:lnTo>
                  <a:lnTo>
                    <a:pt x="244" y="51324"/>
                  </a:lnTo>
                  <a:lnTo>
                    <a:pt x="62" y="49536"/>
                  </a:lnTo>
                  <a:lnTo>
                    <a:pt x="1" y="47748"/>
                  </a:lnTo>
                  <a:lnTo>
                    <a:pt x="123" y="45960"/>
                  </a:lnTo>
                  <a:lnTo>
                    <a:pt x="305" y="44172"/>
                  </a:lnTo>
                  <a:lnTo>
                    <a:pt x="670" y="42595"/>
                  </a:lnTo>
                  <a:lnTo>
                    <a:pt x="1217" y="41017"/>
                  </a:lnTo>
                  <a:lnTo>
                    <a:pt x="1885" y="39755"/>
                  </a:lnTo>
                  <a:lnTo>
                    <a:pt x="2858" y="38493"/>
                  </a:lnTo>
                  <a:lnTo>
                    <a:pt x="3770" y="37231"/>
                  </a:lnTo>
                  <a:lnTo>
                    <a:pt x="4743" y="36074"/>
                  </a:lnTo>
                  <a:lnTo>
                    <a:pt x="5715" y="34917"/>
                  </a:lnTo>
                  <a:lnTo>
                    <a:pt x="6749" y="33865"/>
                  </a:lnTo>
                  <a:lnTo>
                    <a:pt x="7721" y="32814"/>
                  </a:lnTo>
                  <a:lnTo>
                    <a:pt x="8755" y="31762"/>
                  </a:lnTo>
                  <a:lnTo>
                    <a:pt x="9727" y="30815"/>
                  </a:lnTo>
                  <a:lnTo>
                    <a:pt x="10214" y="28817"/>
                  </a:lnTo>
                  <a:lnTo>
                    <a:pt x="10153" y="26714"/>
                  </a:lnTo>
                  <a:lnTo>
                    <a:pt x="9971" y="24505"/>
                  </a:lnTo>
                  <a:lnTo>
                    <a:pt x="10031" y="22297"/>
                  </a:lnTo>
                  <a:lnTo>
                    <a:pt x="10214" y="20614"/>
                  </a:lnTo>
                  <a:lnTo>
                    <a:pt x="10457" y="19036"/>
                  </a:lnTo>
                  <a:lnTo>
                    <a:pt x="10761" y="17459"/>
                  </a:lnTo>
                  <a:lnTo>
                    <a:pt x="11186" y="15881"/>
                  </a:lnTo>
                  <a:lnTo>
                    <a:pt x="11612" y="14304"/>
                  </a:lnTo>
                  <a:lnTo>
                    <a:pt x="12159" y="12831"/>
                  </a:lnTo>
                  <a:lnTo>
                    <a:pt x="12767" y="11464"/>
                  </a:lnTo>
                  <a:lnTo>
                    <a:pt x="13375" y="10097"/>
                  </a:lnTo>
                  <a:lnTo>
                    <a:pt x="14044" y="8835"/>
                  </a:lnTo>
                  <a:lnTo>
                    <a:pt x="14773" y="7678"/>
                  </a:lnTo>
                  <a:lnTo>
                    <a:pt x="15563" y="6521"/>
                  </a:lnTo>
                  <a:lnTo>
                    <a:pt x="16354" y="5574"/>
                  </a:lnTo>
                  <a:lnTo>
                    <a:pt x="17205" y="4733"/>
                  </a:lnTo>
                  <a:lnTo>
                    <a:pt x="18116" y="3892"/>
                  </a:lnTo>
                  <a:lnTo>
                    <a:pt x="18968" y="3261"/>
                  </a:lnTo>
                  <a:lnTo>
                    <a:pt x="19879" y="2735"/>
                  </a:lnTo>
                  <a:lnTo>
                    <a:pt x="19636" y="2419"/>
                  </a:lnTo>
                  <a:lnTo>
                    <a:pt x="19332" y="2314"/>
                  </a:lnTo>
                  <a:lnTo>
                    <a:pt x="18968" y="2314"/>
                  </a:lnTo>
                  <a:lnTo>
                    <a:pt x="18664" y="2314"/>
                  </a:lnTo>
                  <a:lnTo>
                    <a:pt x="18299" y="2314"/>
                  </a:lnTo>
                  <a:lnTo>
                    <a:pt x="18056" y="2209"/>
                  </a:lnTo>
                  <a:lnTo>
                    <a:pt x="17873" y="1999"/>
                  </a:lnTo>
                  <a:lnTo>
                    <a:pt x="17813" y="1473"/>
                  </a:lnTo>
                  <a:lnTo>
                    <a:pt x="18177" y="947"/>
                  </a:lnTo>
                  <a:lnTo>
                    <a:pt x="18724" y="842"/>
                  </a:lnTo>
                  <a:lnTo>
                    <a:pt x="19211" y="1052"/>
                  </a:lnTo>
                  <a:lnTo>
                    <a:pt x="19758" y="1368"/>
                  </a:lnTo>
                  <a:lnTo>
                    <a:pt x="20305" y="1578"/>
                  </a:lnTo>
                  <a:lnTo>
                    <a:pt x="20791" y="1788"/>
                  </a:lnTo>
                  <a:lnTo>
                    <a:pt x="21278" y="1683"/>
                  </a:lnTo>
                  <a:lnTo>
                    <a:pt x="21703" y="1368"/>
                  </a:lnTo>
                  <a:lnTo>
                    <a:pt x="22129" y="526"/>
                  </a:lnTo>
                  <a:lnTo>
                    <a:pt x="23101" y="106"/>
                  </a:lnTo>
                  <a:lnTo>
                    <a:pt x="24013" y="0"/>
                  </a:lnTo>
                  <a:lnTo>
                    <a:pt x="24986" y="106"/>
                  </a:lnTo>
                  <a:lnTo>
                    <a:pt x="25898" y="421"/>
                  </a:lnTo>
                  <a:lnTo>
                    <a:pt x="26749" y="1052"/>
                  </a:lnTo>
                  <a:lnTo>
                    <a:pt x="27539" y="1893"/>
                  </a:lnTo>
                  <a:lnTo>
                    <a:pt x="28208" y="3050"/>
                  </a:lnTo>
                  <a:lnTo>
                    <a:pt x="28755" y="44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7" name="Shape 397"/>
            <p:cNvSpPr>
              <a:spLocks/>
            </p:cNvSpPr>
            <p:nvPr/>
          </p:nvSpPr>
          <p:spPr bwMode="auto">
            <a:xfrm>
              <a:off x="1092700" y="1451350"/>
              <a:ext cx="56250" cy="194575"/>
            </a:xfrm>
            <a:custGeom>
              <a:avLst/>
              <a:gdLst>
                <a:gd name="T0" fmla="*/ 0 w 2250"/>
                <a:gd name="T1" fmla="*/ 0 h 7783"/>
                <a:gd name="T2" fmla="*/ 2250 w 2250"/>
                <a:gd name="T3" fmla="*/ 7783 h 7783"/>
              </a:gdLst>
              <a:ahLst/>
              <a:cxnLst>
                <a:cxn ang="0">
                  <a:pos x="304" y="0"/>
                </a:cxn>
                <a:cxn ang="0">
                  <a:pos x="669" y="947"/>
                </a:cxn>
                <a:cxn ang="0">
                  <a:pos x="973" y="1788"/>
                </a:cxn>
                <a:cxn ang="0">
                  <a:pos x="1277" y="2735"/>
                </a:cxn>
                <a:cxn ang="0">
                  <a:pos x="1581" y="3681"/>
                </a:cxn>
                <a:cxn ang="0">
                  <a:pos x="1763" y="4733"/>
                </a:cxn>
                <a:cxn ang="0">
                  <a:pos x="1945" y="5680"/>
                </a:cxn>
                <a:cxn ang="0">
                  <a:pos x="2128" y="6626"/>
                </a:cxn>
                <a:cxn ang="0">
                  <a:pos x="2249" y="7678"/>
                </a:cxn>
                <a:cxn ang="0">
                  <a:pos x="2006" y="7783"/>
                </a:cxn>
                <a:cxn ang="0">
                  <a:pos x="1824" y="7783"/>
                </a:cxn>
                <a:cxn ang="0">
                  <a:pos x="1702" y="7573"/>
                </a:cxn>
                <a:cxn ang="0">
                  <a:pos x="1520" y="7047"/>
                </a:cxn>
                <a:cxn ang="0">
                  <a:pos x="1155" y="5469"/>
                </a:cxn>
                <a:cxn ang="0">
                  <a:pos x="912" y="4102"/>
                </a:cxn>
                <a:cxn ang="0">
                  <a:pos x="547" y="2630"/>
                </a:cxn>
                <a:cxn ang="0">
                  <a:pos x="0" y="1052"/>
                </a:cxn>
                <a:cxn ang="0">
                  <a:pos x="0" y="631"/>
                </a:cxn>
                <a:cxn ang="0">
                  <a:pos x="0" y="316"/>
                </a:cxn>
                <a:cxn ang="0">
                  <a:pos x="61" y="0"/>
                </a:cxn>
                <a:cxn ang="0">
                  <a:pos x="304" y="0"/>
                </a:cxn>
              </a:cxnLst>
              <a:rect l="T0" t="T1" r="T2" b="T3"/>
              <a:pathLst>
                <a:path w="2250" h="7783" extrusionOk="0">
                  <a:moveTo>
                    <a:pt x="304" y="0"/>
                  </a:moveTo>
                  <a:lnTo>
                    <a:pt x="669" y="947"/>
                  </a:lnTo>
                  <a:lnTo>
                    <a:pt x="973" y="1788"/>
                  </a:lnTo>
                  <a:lnTo>
                    <a:pt x="1277" y="2735"/>
                  </a:lnTo>
                  <a:lnTo>
                    <a:pt x="1581" y="3681"/>
                  </a:lnTo>
                  <a:lnTo>
                    <a:pt x="1763" y="4733"/>
                  </a:lnTo>
                  <a:lnTo>
                    <a:pt x="1945" y="5680"/>
                  </a:lnTo>
                  <a:lnTo>
                    <a:pt x="2128" y="6626"/>
                  </a:lnTo>
                  <a:lnTo>
                    <a:pt x="2249" y="7678"/>
                  </a:lnTo>
                  <a:lnTo>
                    <a:pt x="2006" y="7783"/>
                  </a:lnTo>
                  <a:lnTo>
                    <a:pt x="1824" y="7783"/>
                  </a:lnTo>
                  <a:lnTo>
                    <a:pt x="1702" y="7573"/>
                  </a:lnTo>
                  <a:lnTo>
                    <a:pt x="1520" y="7047"/>
                  </a:lnTo>
                  <a:lnTo>
                    <a:pt x="1155" y="5469"/>
                  </a:lnTo>
                  <a:lnTo>
                    <a:pt x="912" y="4102"/>
                  </a:lnTo>
                  <a:lnTo>
                    <a:pt x="547" y="2630"/>
                  </a:lnTo>
                  <a:lnTo>
                    <a:pt x="0" y="1052"/>
                  </a:lnTo>
                  <a:lnTo>
                    <a:pt x="0" y="631"/>
                  </a:lnTo>
                  <a:lnTo>
                    <a:pt x="0" y="316"/>
                  </a:lnTo>
                  <a:lnTo>
                    <a:pt x="61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8" name="Shape 398"/>
            <p:cNvSpPr>
              <a:spLocks/>
            </p:cNvSpPr>
            <p:nvPr/>
          </p:nvSpPr>
          <p:spPr bwMode="auto">
            <a:xfrm>
              <a:off x="1837375" y="1488150"/>
              <a:ext cx="59300" cy="63125"/>
            </a:xfrm>
            <a:custGeom>
              <a:avLst/>
              <a:gdLst>
                <a:gd name="T0" fmla="*/ 0 w 2372"/>
                <a:gd name="T1" fmla="*/ 0 h 2525"/>
                <a:gd name="T2" fmla="*/ 2372 w 2372"/>
                <a:gd name="T3" fmla="*/ 2525 h 2525"/>
              </a:gdLst>
              <a:ahLst/>
              <a:cxnLst>
                <a:cxn ang="0">
                  <a:pos x="2371" y="1578"/>
                </a:cxn>
                <a:cxn ang="0">
                  <a:pos x="2067" y="1999"/>
                </a:cxn>
                <a:cxn ang="0">
                  <a:pos x="2007" y="1894"/>
                </a:cxn>
                <a:cxn ang="0">
                  <a:pos x="1946" y="1894"/>
                </a:cxn>
                <a:cxn ang="0">
                  <a:pos x="1824" y="1894"/>
                </a:cxn>
                <a:cxn ang="0">
                  <a:pos x="1763" y="1894"/>
                </a:cxn>
                <a:cxn ang="0">
                  <a:pos x="1642" y="1999"/>
                </a:cxn>
                <a:cxn ang="0">
                  <a:pos x="1885" y="2420"/>
                </a:cxn>
                <a:cxn ang="0">
                  <a:pos x="1703" y="2525"/>
                </a:cxn>
                <a:cxn ang="0">
                  <a:pos x="1520" y="2525"/>
                </a:cxn>
                <a:cxn ang="0">
                  <a:pos x="1338" y="2525"/>
                </a:cxn>
                <a:cxn ang="0">
                  <a:pos x="1155" y="2525"/>
                </a:cxn>
                <a:cxn ang="0">
                  <a:pos x="1034" y="2420"/>
                </a:cxn>
                <a:cxn ang="0">
                  <a:pos x="973" y="2209"/>
                </a:cxn>
                <a:cxn ang="0">
                  <a:pos x="912" y="2104"/>
                </a:cxn>
                <a:cxn ang="0">
                  <a:pos x="912" y="1894"/>
                </a:cxn>
                <a:cxn ang="0">
                  <a:pos x="1034" y="1789"/>
                </a:cxn>
                <a:cxn ang="0">
                  <a:pos x="730" y="1368"/>
                </a:cxn>
                <a:cxn ang="0">
                  <a:pos x="304" y="1052"/>
                </a:cxn>
                <a:cxn ang="0">
                  <a:pos x="0" y="632"/>
                </a:cxn>
                <a:cxn ang="0">
                  <a:pos x="0" y="1"/>
                </a:cxn>
                <a:cxn ang="0">
                  <a:pos x="304" y="211"/>
                </a:cxn>
                <a:cxn ang="0">
                  <a:pos x="608" y="527"/>
                </a:cxn>
                <a:cxn ang="0">
                  <a:pos x="852" y="737"/>
                </a:cxn>
                <a:cxn ang="0">
                  <a:pos x="1155" y="1052"/>
                </a:cxn>
                <a:cxn ang="0">
                  <a:pos x="1459" y="1263"/>
                </a:cxn>
                <a:cxn ang="0">
                  <a:pos x="1763" y="1473"/>
                </a:cxn>
                <a:cxn ang="0">
                  <a:pos x="2067" y="1578"/>
                </a:cxn>
                <a:cxn ang="0">
                  <a:pos x="2371" y="1578"/>
                </a:cxn>
              </a:cxnLst>
              <a:rect l="T0" t="T1" r="T2" b="T3"/>
              <a:pathLst>
                <a:path w="2372" h="2525" extrusionOk="0">
                  <a:moveTo>
                    <a:pt x="2371" y="1578"/>
                  </a:moveTo>
                  <a:lnTo>
                    <a:pt x="2067" y="1999"/>
                  </a:lnTo>
                  <a:lnTo>
                    <a:pt x="2007" y="1894"/>
                  </a:lnTo>
                  <a:lnTo>
                    <a:pt x="1946" y="1894"/>
                  </a:lnTo>
                  <a:lnTo>
                    <a:pt x="1824" y="1894"/>
                  </a:lnTo>
                  <a:lnTo>
                    <a:pt x="1763" y="1894"/>
                  </a:lnTo>
                  <a:lnTo>
                    <a:pt x="1642" y="1999"/>
                  </a:lnTo>
                  <a:lnTo>
                    <a:pt x="1885" y="2420"/>
                  </a:lnTo>
                  <a:lnTo>
                    <a:pt x="1703" y="2525"/>
                  </a:lnTo>
                  <a:lnTo>
                    <a:pt x="1520" y="2525"/>
                  </a:lnTo>
                  <a:lnTo>
                    <a:pt x="1338" y="2525"/>
                  </a:lnTo>
                  <a:lnTo>
                    <a:pt x="1155" y="2525"/>
                  </a:lnTo>
                  <a:lnTo>
                    <a:pt x="1034" y="2420"/>
                  </a:lnTo>
                  <a:lnTo>
                    <a:pt x="973" y="2209"/>
                  </a:lnTo>
                  <a:lnTo>
                    <a:pt x="912" y="2104"/>
                  </a:lnTo>
                  <a:lnTo>
                    <a:pt x="912" y="1894"/>
                  </a:lnTo>
                  <a:lnTo>
                    <a:pt x="1034" y="1789"/>
                  </a:lnTo>
                  <a:lnTo>
                    <a:pt x="730" y="1368"/>
                  </a:lnTo>
                  <a:lnTo>
                    <a:pt x="304" y="1052"/>
                  </a:lnTo>
                  <a:lnTo>
                    <a:pt x="0" y="632"/>
                  </a:lnTo>
                  <a:lnTo>
                    <a:pt x="0" y="1"/>
                  </a:lnTo>
                  <a:lnTo>
                    <a:pt x="304" y="211"/>
                  </a:lnTo>
                  <a:lnTo>
                    <a:pt x="608" y="527"/>
                  </a:lnTo>
                  <a:lnTo>
                    <a:pt x="852" y="737"/>
                  </a:lnTo>
                  <a:lnTo>
                    <a:pt x="1155" y="1052"/>
                  </a:lnTo>
                  <a:lnTo>
                    <a:pt x="1459" y="1263"/>
                  </a:lnTo>
                  <a:lnTo>
                    <a:pt x="1763" y="1473"/>
                  </a:lnTo>
                  <a:lnTo>
                    <a:pt x="2067" y="1578"/>
                  </a:lnTo>
                  <a:lnTo>
                    <a:pt x="2371" y="15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49" name="Shape 399"/>
            <p:cNvSpPr>
              <a:spLocks/>
            </p:cNvSpPr>
            <p:nvPr/>
          </p:nvSpPr>
          <p:spPr bwMode="auto">
            <a:xfrm>
              <a:off x="2276575" y="1496050"/>
              <a:ext cx="603375" cy="1038575"/>
            </a:xfrm>
            <a:custGeom>
              <a:avLst/>
              <a:gdLst>
                <a:gd name="T0" fmla="*/ 0 w 24135"/>
                <a:gd name="T1" fmla="*/ 0 h 41543"/>
                <a:gd name="T2" fmla="*/ 24135 w 24135"/>
                <a:gd name="T3" fmla="*/ 41543 h 41543"/>
              </a:gdLst>
              <a:ahLst/>
              <a:cxnLst>
                <a:cxn ang="0">
                  <a:pos x="17387" y="38388"/>
                </a:cxn>
                <a:cxn ang="0">
                  <a:pos x="15502" y="38808"/>
                </a:cxn>
                <a:cxn ang="0">
                  <a:pos x="13739" y="40176"/>
                </a:cxn>
                <a:cxn ang="0">
                  <a:pos x="12828" y="41543"/>
                </a:cxn>
                <a:cxn ang="0">
                  <a:pos x="10882" y="36495"/>
                </a:cxn>
                <a:cxn ang="0">
                  <a:pos x="7235" y="31657"/>
                </a:cxn>
                <a:cxn ang="0">
                  <a:pos x="2919" y="28712"/>
                </a:cxn>
                <a:cxn ang="0">
                  <a:pos x="1825" y="28502"/>
                </a:cxn>
                <a:cxn ang="0">
                  <a:pos x="791" y="28502"/>
                </a:cxn>
                <a:cxn ang="0">
                  <a:pos x="1" y="28291"/>
                </a:cxn>
                <a:cxn ang="0">
                  <a:pos x="2189" y="25557"/>
                </a:cxn>
                <a:cxn ang="0">
                  <a:pos x="4986" y="25136"/>
                </a:cxn>
                <a:cxn ang="0">
                  <a:pos x="7296" y="25452"/>
                </a:cxn>
                <a:cxn ang="0">
                  <a:pos x="8451" y="25872"/>
                </a:cxn>
                <a:cxn ang="0">
                  <a:pos x="9484" y="26714"/>
                </a:cxn>
                <a:cxn ang="0">
                  <a:pos x="10274" y="27029"/>
                </a:cxn>
                <a:cxn ang="0">
                  <a:pos x="10396" y="25662"/>
                </a:cxn>
                <a:cxn ang="0">
                  <a:pos x="8998" y="24610"/>
                </a:cxn>
                <a:cxn ang="0">
                  <a:pos x="7174" y="23979"/>
                </a:cxn>
                <a:cxn ang="0">
                  <a:pos x="5350" y="23664"/>
                </a:cxn>
                <a:cxn ang="0">
                  <a:pos x="4499" y="21876"/>
                </a:cxn>
                <a:cxn ang="0">
                  <a:pos x="6384" y="17564"/>
                </a:cxn>
                <a:cxn ang="0">
                  <a:pos x="8694" y="13883"/>
                </a:cxn>
                <a:cxn ang="0">
                  <a:pos x="9363" y="12200"/>
                </a:cxn>
                <a:cxn ang="0">
                  <a:pos x="8451" y="11674"/>
                </a:cxn>
                <a:cxn ang="0">
                  <a:pos x="6141" y="15881"/>
                </a:cxn>
                <a:cxn ang="0">
                  <a:pos x="4135" y="20403"/>
                </a:cxn>
                <a:cxn ang="0">
                  <a:pos x="2615" y="23559"/>
                </a:cxn>
                <a:cxn ang="0">
                  <a:pos x="1521" y="23874"/>
                </a:cxn>
                <a:cxn ang="0">
                  <a:pos x="670" y="24821"/>
                </a:cxn>
                <a:cxn ang="0">
                  <a:pos x="548" y="20298"/>
                </a:cxn>
                <a:cxn ang="0">
                  <a:pos x="1885" y="13357"/>
                </a:cxn>
                <a:cxn ang="0">
                  <a:pos x="4560" y="7573"/>
                </a:cxn>
                <a:cxn ang="0">
                  <a:pos x="6749" y="4838"/>
                </a:cxn>
                <a:cxn ang="0">
                  <a:pos x="9119" y="2314"/>
                </a:cxn>
                <a:cxn ang="0">
                  <a:pos x="11308" y="526"/>
                </a:cxn>
                <a:cxn ang="0">
                  <a:pos x="13192" y="0"/>
                </a:cxn>
                <a:cxn ang="0">
                  <a:pos x="15198" y="631"/>
                </a:cxn>
                <a:cxn ang="0">
                  <a:pos x="16779" y="3576"/>
                </a:cxn>
                <a:cxn ang="0">
                  <a:pos x="15928" y="5048"/>
                </a:cxn>
                <a:cxn ang="0">
                  <a:pos x="16597" y="5259"/>
                </a:cxn>
                <a:cxn ang="0">
                  <a:pos x="18238" y="6311"/>
                </a:cxn>
                <a:cxn ang="0">
                  <a:pos x="21277" y="11990"/>
                </a:cxn>
                <a:cxn ang="0">
                  <a:pos x="23344" y="19036"/>
                </a:cxn>
                <a:cxn ang="0">
                  <a:pos x="24135" y="25662"/>
                </a:cxn>
                <a:cxn ang="0">
                  <a:pos x="23344" y="31762"/>
                </a:cxn>
                <a:cxn ang="0">
                  <a:pos x="20852" y="36600"/>
                </a:cxn>
                <a:cxn ang="0">
                  <a:pos x="19940" y="37862"/>
                </a:cxn>
                <a:cxn ang="0">
                  <a:pos x="18907" y="38913"/>
                </a:cxn>
              </a:cxnLst>
              <a:rect l="T0" t="T1" r="T2" b="T3"/>
              <a:pathLst>
                <a:path w="24135" h="41543" extrusionOk="0">
                  <a:moveTo>
                    <a:pt x="18603" y="39124"/>
                  </a:moveTo>
                  <a:lnTo>
                    <a:pt x="17995" y="38598"/>
                  </a:lnTo>
                  <a:lnTo>
                    <a:pt x="17387" y="38388"/>
                  </a:lnTo>
                  <a:lnTo>
                    <a:pt x="16779" y="38388"/>
                  </a:lnTo>
                  <a:lnTo>
                    <a:pt x="16171" y="38493"/>
                  </a:lnTo>
                  <a:lnTo>
                    <a:pt x="15502" y="38808"/>
                  </a:lnTo>
                  <a:lnTo>
                    <a:pt x="14894" y="39229"/>
                  </a:lnTo>
                  <a:lnTo>
                    <a:pt x="14347" y="39650"/>
                  </a:lnTo>
                  <a:lnTo>
                    <a:pt x="13739" y="40176"/>
                  </a:lnTo>
                  <a:lnTo>
                    <a:pt x="13435" y="40491"/>
                  </a:lnTo>
                  <a:lnTo>
                    <a:pt x="13132" y="41122"/>
                  </a:lnTo>
                  <a:lnTo>
                    <a:pt x="12828" y="41543"/>
                  </a:lnTo>
                  <a:lnTo>
                    <a:pt x="12402" y="41438"/>
                  </a:lnTo>
                  <a:lnTo>
                    <a:pt x="11794" y="38808"/>
                  </a:lnTo>
                  <a:lnTo>
                    <a:pt x="10882" y="36495"/>
                  </a:lnTo>
                  <a:lnTo>
                    <a:pt x="9849" y="34601"/>
                  </a:lnTo>
                  <a:lnTo>
                    <a:pt x="8572" y="33024"/>
                  </a:lnTo>
                  <a:lnTo>
                    <a:pt x="7235" y="31657"/>
                  </a:lnTo>
                  <a:lnTo>
                    <a:pt x="5837" y="30500"/>
                  </a:lnTo>
                  <a:lnTo>
                    <a:pt x="4378" y="29553"/>
                  </a:lnTo>
                  <a:lnTo>
                    <a:pt x="2919" y="28712"/>
                  </a:lnTo>
                  <a:lnTo>
                    <a:pt x="2554" y="28607"/>
                  </a:lnTo>
                  <a:lnTo>
                    <a:pt x="2189" y="28502"/>
                  </a:lnTo>
                  <a:lnTo>
                    <a:pt x="1825" y="28502"/>
                  </a:lnTo>
                  <a:lnTo>
                    <a:pt x="1460" y="28502"/>
                  </a:lnTo>
                  <a:lnTo>
                    <a:pt x="1095" y="28502"/>
                  </a:lnTo>
                  <a:lnTo>
                    <a:pt x="791" y="28502"/>
                  </a:lnTo>
                  <a:lnTo>
                    <a:pt x="426" y="28502"/>
                  </a:lnTo>
                  <a:lnTo>
                    <a:pt x="122" y="28502"/>
                  </a:lnTo>
                  <a:lnTo>
                    <a:pt x="1" y="28291"/>
                  </a:lnTo>
                  <a:lnTo>
                    <a:pt x="609" y="27029"/>
                  </a:lnTo>
                  <a:lnTo>
                    <a:pt x="1399" y="26083"/>
                  </a:lnTo>
                  <a:lnTo>
                    <a:pt x="2189" y="25557"/>
                  </a:lnTo>
                  <a:lnTo>
                    <a:pt x="3101" y="25241"/>
                  </a:lnTo>
                  <a:lnTo>
                    <a:pt x="4074" y="25136"/>
                  </a:lnTo>
                  <a:lnTo>
                    <a:pt x="4986" y="25136"/>
                  </a:lnTo>
                  <a:lnTo>
                    <a:pt x="5958" y="25241"/>
                  </a:lnTo>
                  <a:lnTo>
                    <a:pt x="6931" y="25346"/>
                  </a:lnTo>
                  <a:lnTo>
                    <a:pt x="7296" y="25452"/>
                  </a:lnTo>
                  <a:lnTo>
                    <a:pt x="7721" y="25557"/>
                  </a:lnTo>
                  <a:lnTo>
                    <a:pt x="8086" y="25767"/>
                  </a:lnTo>
                  <a:lnTo>
                    <a:pt x="8451" y="25872"/>
                  </a:lnTo>
                  <a:lnTo>
                    <a:pt x="8815" y="26188"/>
                  </a:lnTo>
                  <a:lnTo>
                    <a:pt x="9180" y="26398"/>
                  </a:lnTo>
                  <a:lnTo>
                    <a:pt x="9484" y="26714"/>
                  </a:lnTo>
                  <a:lnTo>
                    <a:pt x="9849" y="27134"/>
                  </a:lnTo>
                  <a:lnTo>
                    <a:pt x="10031" y="27134"/>
                  </a:lnTo>
                  <a:lnTo>
                    <a:pt x="10274" y="27029"/>
                  </a:lnTo>
                  <a:lnTo>
                    <a:pt x="10457" y="26819"/>
                  </a:lnTo>
                  <a:lnTo>
                    <a:pt x="10518" y="26503"/>
                  </a:lnTo>
                  <a:lnTo>
                    <a:pt x="10396" y="25662"/>
                  </a:lnTo>
                  <a:lnTo>
                    <a:pt x="9970" y="25241"/>
                  </a:lnTo>
                  <a:lnTo>
                    <a:pt x="9484" y="24926"/>
                  </a:lnTo>
                  <a:lnTo>
                    <a:pt x="8998" y="24610"/>
                  </a:lnTo>
                  <a:lnTo>
                    <a:pt x="8390" y="24400"/>
                  </a:lnTo>
                  <a:lnTo>
                    <a:pt x="7782" y="24190"/>
                  </a:lnTo>
                  <a:lnTo>
                    <a:pt x="7174" y="23979"/>
                  </a:lnTo>
                  <a:lnTo>
                    <a:pt x="6566" y="23874"/>
                  </a:lnTo>
                  <a:lnTo>
                    <a:pt x="5958" y="23769"/>
                  </a:lnTo>
                  <a:lnTo>
                    <a:pt x="5350" y="23664"/>
                  </a:lnTo>
                  <a:lnTo>
                    <a:pt x="4682" y="23453"/>
                  </a:lnTo>
                  <a:lnTo>
                    <a:pt x="4013" y="23348"/>
                  </a:lnTo>
                  <a:lnTo>
                    <a:pt x="4499" y="21876"/>
                  </a:lnTo>
                  <a:lnTo>
                    <a:pt x="5046" y="20403"/>
                  </a:lnTo>
                  <a:lnTo>
                    <a:pt x="5654" y="18931"/>
                  </a:lnTo>
                  <a:lnTo>
                    <a:pt x="6384" y="17564"/>
                  </a:lnTo>
                  <a:lnTo>
                    <a:pt x="7113" y="16197"/>
                  </a:lnTo>
                  <a:lnTo>
                    <a:pt x="7843" y="14935"/>
                  </a:lnTo>
                  <a:lnTo>
                    <a:pt x="8694" y="13883"/>
                  </a:lnTo>
                  <a:lnTo>
                    <a:pt x="9484" y="12831"/>
                  </a:lnTo>
                  <a:lnTo>
                    <a:pt x="9423" y="12516"/>
                  </a:lnTo>
                  <a:lnTo>
                    <a:pt x="9363" y="12200"/>
                  </a:lnTo>
                  <a:lnTo>
                    <a:pt x="9241" y="11885"/>
                  </a:lnTo>
                  <a:lnTo>
                    <a:pt x="9119" y="11674"/>
                  </a:lnTo>
                  <a:lnTo>
                    <a:pt x="8451" y="11674"/>
                  </a:lnTo>
                  <a:lnTo>
                    <a:pt x="7660" y="13041"/>
                  </a:lnTo>
                  <a:lnTo>
                    <a:pt x="6870" y="14409"/>
                  </a:lnTo>
                  <a:lnTo>
                    <a:pt x="6141" y="15881"/>
                  </a:lnTo>
                  <a:lnTo>
                    <a:pt x="5472" y="17353"/>
                  </a:lnTo>
                  <a:lnTo>
                    <a:pt x="4803" y="18826"/>
                  </a:lnTo>
                  <a:lnTo>
                    <a:pt x="4135" y="20403"/>
                  </a:lnTo>
                  <a:lnTo>
                    <a:pt x="3587" y="21981"/>
                  </a:lnTo>
                  <a:lnTo>
                    <a:pt x="2980" y="23559"/>
                  </a:lnTo>
                  <a:lnTo>
                    <a:pt x="2615" y="23559"/>
                  </a:lnTo>
                  <a:lnTo>
                    <a:pt x="2250" y="23559"/>
                  </a:lnTo>
                  <a:lnTo>
                    <a:pt x="1885" y="23664"/>
                  </a:lnTo>
                  <a:lnTo>
                    <a:pt x="1521" y="23874"/>
                  </a:lnTo>
                  <a:lnTo>
                    <a:pt x="1217" y="24190"/>
                  </a:lnTo>
                  <a:lnTo>
                    <a:pt x="913" y="24505"/>
                  </a:lnTo>
                  <a:lnTo>
                    <a:pt x="670" y="24821"/>
                  </a:lnTo>
                  <a:lnTo>
                    <a:pt x="426" y="25136"/>
                  </a:lnTo>
                  <a:lnTo>
                    <a:pt x="426" y="22717"/>
                  </a:lnTo>
                  <a:lnTo>
                    <a:pt x="548" y="20298"/>
                  </a:lnTo>
                  <a:lnTo>
                    <a:pt x="852" y="17984"/>
                  </a:lnTo>
                  <a:lnTo>
                    <a:pt x="1277" y="15566"/>
                  </a:lnTo>
                  <a:lnTo>
                    <a:pt x="1885" y="13357"/>
                  </a:lnTo>
                  <a:lnTo>
                    <a:pt x="2615" y="11254"/>
                  </a:lnTo>
                  <a:lnTo>
                    <a:pt x="3527" y="9255"/>
                  </a:lnTo>
                  <a:lnTo>
                    <a:pt x="4560" y="7573"/>
                  </a:lnTo>
                  <a:lnTo>
                    <a:pt x="5290" y="6626"/>
                  </a:lnTo>
                  <a:lnTo>
                    <a:pt x="6019" y="5679"/>
                  </a:lnTo>
                  <a:lnTo>
                    <a:pt x="6749" y="4838"/>
                  </a:lnTo>
                  <a:lnTo>
                    <a:pt x="7539" y="3892"/>
                  </a:lnTo>
                  <a:lnTo>
                    <a:pt x="8268" y="3050"/>
                  </a:lnTo>
                  <a:lnTo>
                    <a:pt x="9119" y="2314"/>
                  </a:lnTo>
                  <a:lnTo>
                    <a:pt x="9910" y="1788"/>
                  </a:lnTo>
                  <a:lnTo>
                    <a:pt x="10761" y="1262"/>
                  </a:lnTo>
                  <a:lnTo>
                    <a:pt x="11308" y="526"/>
                  </a:lnTo>
                  <a:lnTo>
                    <a:pt x="11916" y="105"/>
                  </a:lnTo>
                  <a:lnTo>
                    <a:pt x="12584" y="0"/>
                  </a:lnTo>
                  <a:lnTo>
                    <a:pt x="13192" y="0"/>
                  </a:lnTo>
                  <a:lnTo>
                    <a:pt x="13861" y="105"/>
                  </a:lnTo>
                  <a:lnTo>
                    <a:pt x="14530" y="316"/>
                  </a:lnTo>
                  <a:lnTo>
                    <a:pt x="15198" y="631"/>
                  </a:lnTo>
                  <a:lnTo>
                    <a:pt x="15806" y="947"/>
                  </a:lnTo>
                  <a:lnTo>
                    <a:pt x="17144" y="3155"/>
                  </a:lnTo>
                  <a:lnTo>
                    <a:pt x="16779" y="3576"/>
                  </a:lnTo>
                  <a:lnTo>
                    <a:pt x="16353" y="3892"/>
                  </a:lnTo>
                  <a:lnTo>
                    <a:pt x="15989" y="4312"/>
                  </a:lnTo>
                  <a:lnTo>
                    <a:pt x="15928" y="5048"/>
                  </a:lnTo>
                  <a:lnTo>
                    <a:pt x="16110" y="5469"/>
                  </a:lnTo>
                  <a:lnTo>
                    <a:pt x="16353" y="5364"/>
                  </a:lnTo>
                  <a:lnTo>
                    <a:pt x="16597" y="5259"/>
                  </a:lnTo>
                  <a:lnTo>
                    <a:pt x="16840" y="5048"/>
                  </a:lnTo>
                  <a:lnTo>
                    <a:pt x="16961" y="4943"/>
                  </a:lnTo>
                  <a:lnTo>
                    <a:pt x="18238" y="6311"/>
                  </a:lnTo>
                  <a:lnTo>
                    <a:pt x="19393" y="7993"/>
                  </a:lnTo>
                  <a:lnTo>
                    <a:pt x="20426" y="9886"/>
                  </a:lnTo>
                  <a:lnTo>
                    <a:pt x="21277" y="11990"/>
                  </a:lnTo>
                  <a:lnTo>
                    <a:pt x="22068" y="14303"/>
                  </a:lnTo>
                  <a:lnTo>
                    <a:pt x="22736" y="16617"/>
                  </a:lnTo>
                  <a:lnTo>
                    <a:pt x="23344" y="19036"/>
                  </a:lnTo>
                  <a:lnTo>
                    <a:pt x="23891" y="21350"/>
                  </a:lnTo>
                  <a:lnTo>
                    <a:pt x="24074" y="23559"/>
                  </a:lnTo>
                  <a:lnTo>
                    <a:pt x="24135" y="25662"/>
                  </a:lnTo>
                  <a:lnTo>
                    <a:pt x="24013" y="27765"/>
                  </a:lnTo>
                  <a:lnTo>
                    <a:pt x="23770" y="29764"/>
                  </a:lnTo>
                  <a:lnTo>
                    <a:pt x="23344" y="31762"/>
                  </a:lnTo>
                  <a:lnTo>
                    <a:pt x="22736" y="33550"/>
                  </a:lnTo>
                  <a:lnTo>
                    <a:pt x="21885" y="35127"/>
                  </a:lnTo>
                  <a:lnTo>
                    <a:pt x="20852" y="36600"/>
                  </a:lnTo>
                  <a:lnTo>
                    <a:pt x="20609" y="37020"/>
                  </a:lnTo>
                  <a:lnTo>
                    <a:pt x="20305" y="37441"/>
                  </a:lnTo>
                  <a:lnTo>
                    <a:pt x="19940" y="37862"/>
                  </a:lnTo>
                  <a:lnTo>
                    <a:pt x="19575" y="38177"/>
                  </a:lnTo>
                  <a:lnTo>
                    <a:pt x="19211" y="38598"/>
                  </a:lnTo>
                  <a:lnTo>
                    <a:pt x="18907" y="38913"/>
                  </a:lnTo>
                  <a:lnTo>
                    <a:pt x="18663" y="39019"/>
                  </a:lnTo>
                  <a:lnTo>
                    <a:pt x="18603" y="391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0" name="Shape 400"/>
            <p:cNvSpPr>
              <a:spLocks/>
            </p:cNvSpPr>
            <p:nvPr/>
          </p:nvSpPr>
          <p:spPr bwMode="auto">
            <a:xfrm>
              <a:off x="2761375" y="2418925"/>
              <a:ext cx="188475" cy="236650"/>
            </a:xfrm>
            <a:custGeom>
              <a:avLst/>
              <a:gdLst>
                <a:gd name="T0" fmla="*/ 0 w 7539"/>
                <a:gd name="T1" fmla="*/ 0 h 9466"/>
                <a:gd name="T2" fmla="*/ 7539 w 7539"/>
                <a:gd name="T3" fmla="*/ 9466 h 9466"/>
              </a:gdLst>
              <a:ahLst/>
              <a:cxnLst>
                <a:cxn ang="0">
                  <a:pos x="3101" y="0"/>
                </a:cxn>
                <a:cxn ang="0">
                  <a:pos x="3344" y="526"/>
                </a:cxn>
                <a:cxn ang="0">
                  <a:pos x="3648" y="1157"/>
                </a:cxn>
                <a:cxn ang="0">
                  <a:pos x="3952" y="1683"/>
                </a:cxn>
                <a:cxn ang="0">
                  <a:pos x="4256" y="2314"/>
                </a:cxn>
                <a:cxn ang="0">
                  <a:pos x="4499" y="2945"/>
                </a:cxn>
                <a:cxn ang="0">
                  <a:pos x="4621" y="3681"/>
                </a:cxn>
                <a:cxn ang="0">
                  <a:pos x="4560" y="4523"/>
                </a:cxn>
                <a:cxn ang="0">
                  <a:pos x="4256" y="5364"/>
                </a:cxn>
                <a:cxn ang="0">
                  <a:pos x="4195" y="5785"/>
                </a:cxn>
                <a:cxn ang="0">
                  <a:pos x="4135" y="6310"/>
                </a:cxn>
                <a:cxn ang="0">
                  <a:pos x="4135" y="6836"/>
                </a:cxn>
                <a:cxn ang="0">
                  <a:pos x="4256" y="7152"/>
                </a:cxn>
                <a:cxn ang="0">
                  <a:pos x="4499" y="7152"/>
                </a:cxn>
                <a:cxn ang="0">
                  <a:pos x="4743" y="7047"/>
                </a:cxn>
                <a:cxn ang="0">
                  <a:pos x="4925" y="6942"/>
                </a:cxn>
                <a:cxn ang="0">
                  <a:pos x="5107" y="6626"/>
                </a:cxn>
                <a:cxn ang="0">
                  <a:pos x="5229" y="5890"/>
                </a:cxn>
                <a:cxn ang="0">
                  <a:pos x="5229" y="5048"/>
                </a:cxn>
                <a:cxn ang="0">
                  <a:pos x="5229" y="4207"/>
                </a:cxn>
                <a:cxn ang="0">
                  <a:pos x="5533" y="3576"/>
                </a:cxn>
                <a:cxn ang="0">
                  <a:pos x="6019" y="3471"/>
                </a:cxn>
                <a:cxn ang="0">
                  <a:pos x="6505" y="3786"/>
                </a:cxn>
                <a:cxn ang="0">
                  <a:pos x="6870" y="4312"/>
                </a:cxn>
                <a:cxn ang="0">
                  <a:pos x="7053" y="5048"/>
                </a:cxn>
                <a:cxn ang="0">
                  <a:pos x="6992" y="5995"/>
                </a:cxn>
                <a:cxn ang="0">
                  <a:pos x="6688" y="6836"/>
                </a:cxn>
                <a:cxn ang="0">
                  <a:pos x="6505" y="7573"/>
                </a:cxn>
                <a:cxn ang="0">
                  <a:pos x="6870" y="7993"/>
                </a:cxn>
                <a:cxn ang="0">
                  <a:pos x="7053" y="8098"/>
                </a:cxn>
                <a:cxn ang="0">
                  <a:pos x="7235" y="8098"/>
                </a:cxn>
                <a:cxn ang="0">
                  <a:pos x="7417" y="8098"/>
                </a:cxn>
                <a:cxn ang="0">
                  <a:pos x="7539" y="8098"/>
                </a:cxn>
                <a:cxn ang="0">
                  <a:pos x="7357" y="9045"/>
                </a:cxn>
                <a:cxn ang="0">
                  <a:pos x="6870" y="9255"/>
                </a:cxn>
                <a:cxn ang="0">
                  <a:pos x="6262" y="9466"/>
                </a:cxn>
                <a:cxn ang="0">
                  <a:pos x="5654" y="9466"/>
                </a:cxn>
                <a:cxn ang="0">
                  <a:pos x="4986" y="9360"/>
                </a:cxn>
                <a:cxn ang="0">
                  <a:pos x="4256" y="9255"/>
                </a:cxn>
                <a:cxn ang="0">
                  <a:pos x="3527" y="9045"/>
                </a:cxn>
                <a:cxn ang="0">
                  <a:pos x="2797" y="8729"/>
                </a:cxn>
                <a:cxn ang="0">
                  <a:pos x="2129" y="8414"/>
                </a:cxn>
                <a:cxn ang="0">
                  <a:pos x="1095" y="8940"/>
                </a:cxn>
                <a:cxn ang="0">
                  <a:pos x="1034" y="7467"/>
                </a:cxn>
                <a:cxn ang="0">
                  <a:pos x="852" y="6100"/>
                </a:cxn>
                <a:cxn ang="0">
                  <a:pos x="487" y="4838"/>
                </a:cxn>
                <a:cxn ang="0">
                  <a:pos x="1" y="3681"/>
                </a:cxn>
                <a:cxn ang="0">
                  <a:pos x="123" y="3576"/>
                </a:cxn>
                <a:cxn ang="0">
                  <a:pos x="366" y="3261"/>
                </a:cxn>
                <a:cxn ang="0">
                  <a:pos x="791" y="2840"/>
                </a:cxn>
                <a:cxn ang="0">
                  <a:pos x="1278" y="2314"/>
                </a:cxn>
                <a:cxn ang="0">
                  <a:pos x="1825" y="1788"/>
                </a:cxn>
                <a:cxn ang="0">
                  <a:pos x="2311" y="1157"/>
                </a:cxn>
                <a:cxn ang="0">
                  <a:pos x="2797" y="526"/>
                </a:cxn>
                <a:cxn ang="0">
                  <a:pos x="3101" y="0"/>
                </a:cxn>
              </a:cxnLst>
              <a:rect l="T0" t="T1" r="T2" b="T3"/>
              <a:pathLst>
                <a:path w="7539" h="9466" extrusionOk="0">
                  <a:moveTo>
                    <a:pt x="3101" y="0"/>
                  </a:moveTo>
                  <a:lnTo>
                    <a:pt x="3344" y="526"/>
                  </a:lnTo>
                  <a:lnTo>
                    <a:pt x="3648" y="1157"/>
                  </a:lnTo>
                  <a:lnTo>
                    <a:pt x="3952" y="1683"/>
                  </a:lnTo>
                  <a:lnTo>
                    <a:pt x="4256" y="2314"/>
                  </a:lnTo>
                  <a:lnTo>
                    <a:pt x="4499" y="2945"/>
                  </a:lnTo>
                  <a:lnTo>
                    <a:pt x="4621" y="3681"/>
                  </a:lnTo>
                  <a:lnTo>
                    <a:pt x="4560" y="4523"/>
                  </a:lnTo>
                  <a:lnTo>
                    <a:pt x="4256" y="5364"/>
                  </a:lnTo>
                  <a:lnTo>
                    <a:pt x="4195" y="5785"/>
                  </a:lnTo>
                  <a:lnTo>
                    <a:pt x="4135" y="6310"/>
                  </a:lnTo>
                  <a:lnTo>
                    <a:pt x="4135" y="6836"/>
                  </a:lnTo>
                  <a:lnTo>
                    <a:pt x="4256" y="7152"/>
                  </a:lnTo>
                  <a:lnTo>
                    <a:pt x="4499" y="7152"/>
                  </a:lnTo>
                  <a:lnTo>
                    <a:pt x="4743" y="7047"/>
                  </a:lnTo>
                  <a:lnTo>
                    <a:pt x="4925" y="6942"/>
                  </a:lnTo>
                  <a:lnTo>
                    <a:pt x="5107" y="6626"/>
                  </a:lnTo>
                  <a:lnTo>
                    <a:pt x="5229" y="5890"/>
                  </a:lnTo>
                  <a:lnTo>
                    <a:pt x="5229" y="5048"/>
                  </a:lnTo>
                  <a:lnTo>
                    <a:pt x="5229" y="4207"/>
                  </a:lnTo>
                  <a:lnTo>
                    <a:pt x="5533" y="3576"/>
                  </a:lnTo>
                  <a:lnTo>
                    <a:pt x="6019" y="3471"/>
                  </a:lnTo>
                  <a:lnTo>
                    <a:pt x="6505" y="3786"/>
                  </a:lnTo>
                  <a:lnTo>
                    <a:pt x="6870" y="4312"/>
                  </a:lnTo>
                  <a:lnTo>
                    <a:pt x="7053" y="5048"/>
                  </a:lnTo>
                  <a:lnTo>
                    <a:pt x="6992" y="5995"/>
                  </a:lnTo>
                  <a:lnTo>
                    <a:pt x="6688" y="6836"/>
                  </a:lnTo>
                  <a:lnTo>
                    <a:pt x="6505" y="7573"/>
                  </a:lnTo>
                  <a:lnTo>
                    <a:pt x="6870" y="7993"/>
                  </a:lnTo>
                  <a:lnTo>
                    <a:pt x="7053" y="8098"/>
                  </a:lnTo>
                  <a:lnTo>
                    <a:pt x="7235" y="8098"/>
                  </a:lnTo>
                  <a:lnTo>
                    <a:pt x="7417" y="8098"/>
                  </a:lnTo>
                  <a:lnTo>
                    <a:pt x="7539" y="8098"/>
                  </a:lnTo>
                  <a:lnTo>
                    <a:pt x="7357" y="9045"/>
                  </a:lnTo>
                  <a:lnTo>
                    <a:pt x="6870" y="9255"/>
                  </a:lnTo>
                  <a:lnTo>
                    <a:pt x="6262" y="9466"/>
                  </a:lnTo>
                  <a:lnTo>
                    <a:pt x="5654" y="9466"/>
                  </a:lnTo>
                  <a:lnTo>
                    <a:pt x="4986" y="9360"/>
                  </a:lnTo>
                  <a:lnTo>
                    <a:pt x="4256" y="9255"/>
                  </a:lnTo>
                  <a:lnTo>
                    <a:pt x="3527" y="9045"/>
                  </a:lnTo>
                  <a:lnTo>
                    <a:pt x="2797" y="8729"/>
                  </a:lnTo>
                  <a:lnTo>
                    <a:pt x="2129" y="8414"/>
                  </a:lnTo>
                  <a:lnTo>
                    <a:pt x="1095" y="8940"/>
                  </a:lnTo>
                  <a:lnTo>
                    <a:pt x="1034" y="7467"/>
                  </a:lnTo>
                  <a:lnTo>
                    <a:pt x="852" y="6100"/>
                  </a:lnTo>
                  <a:lnTo>
                    <a:pt x="487" y="4838"/>
                  </a:lnTo>
                  <a:lnTo>
                    <a:pt x="1" y="3681"/>
                  </a:lnTo>
                  <a:lnTo>
                    <a:pt x="123" y="3576"/>
                  </a:lnTo>
                  <a:lnTo>
                    <a:pt x="366" y="3261"/>
                  </a:lnTo>
                  <a:lnTo>
                    <a:pt x="791" y="2840"/>
                  </a:lnTo>
                  <a:lnTo>
                    <a:pt x="1278" y="2314"/>
                  </a:lnTo>
                  <a:lnTo>
                    <a:pt x="1825" y="1788"/>
                  </a:lnTo>
                  <a:lnTo>
                    <a:pt x="2311" y="1157"/>
                  </a:lnTo>
                  <a:lnTo>
                    <a:pt x="2797" y="526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1" name="Shape 401"/>
            <p:cNvSpPr>
              <a:spLocks/>
            </p:cNvSpPr>
            <p:nvPr/>
          </p:nvSpPr>
          <p:spPr bwMode="auto">
            <a:xfrm>
              <a:off x="905775" y="1551250"/>
              <a:ext cx="57775" cy="42100"/>
            </a:xfrm>
            <a:custGeom>
              <a:avLst/>
              <a:gdLst>
                <a:gd name="T0" fmla="*/ 0 w 2311"/>
                <a:gd name="T1" fmla="*/ 0 h 1684"/>
                <a:gd name="T2" fmla="*/ 2311 w 2311"/>
                <a:gd name="T3" fmla="*/ 1684 h 1684"/>
              </a:gdLst>
              <a:ahLst/>
              <a:cxnLst>
                <a:cxn ang="0">
                  <a:pos x="2310" y="422"/>
                </a:cxn>
                <a:cxn ang="0">
                  <a:pos x="2310" y="1053"/>
                </a:cxn>
                <a:cxn ang="0">
                  <a:pos x="2006" y="947"/>
                </a:cxn>
                <a:cxn ang="0">
                  <a:pos x="1702" y="1053"/>
                </a:cxn>
                <a:cxn ang="0">
                  <a:pos x="1398" y="1158"/>
                </a:cxn>
                <a:cxn ang="0">
                  <a:pos x="1155" y="1263"/>
                </a:cxn>
                <a:cxn ang="0">
                  <a:pos x="912" y="1368"/>
                </a:cxn>
                <a:cxn ang="0">
                  <a:pos x="669" y="1578"/>
                </a:cxn>
                <a:cxn ang="0">
                  <a:pos x="426" y="1684"/>
                </a:cxn>
                <a:cxn ang="0">
                  <a:pos x="122" y="1684"/>
                </a:cxn>
                <a:cxn ang="0">
                  <a:pos x="61" y="1473"/>
                </a:cxn>
                <a:cxn ang="0">
                  <a:pos x="61" y="1158"/>
                </a:cxn>
                <a:cxn ang="0">
                  <a:pos x="0" y="947"/>
                </a:cxn>
                <a:cxn ang="0">
                  <a:pos x="0" y="737"/>
                </a:cxn>
                <a:cxn ang="0">
                  <a:pos x="304" y="632"/>
                </a:cxn>
                <a:cxn ang="0">
                  <a:pos x="608" y="527"/>
                </a:cxn>
                <a:cxn ang="0">
                  <a:pos x="912" y="316"/>
                </a:cxn>
                <a:cxn ang="0">
                  <a:pos x="1155" y="106"/>
                </a:cxn>
                <a:cxn ang="0">
                  <a:pos x="1459" y="1"/>
                </a:cxn>
                <a:cxn ang="0">
                  <a:pos x="1763" y="1"/>
                </a:cxn>
                <a:cxn ang="0">
                  <a:pos x="2006" y="106"/>
                </a:cxn>
                <a:cxn ang="0">
                  <a:pos x="2310" y="422"/>
                </a:cxn>
              </a:cxnLst>
              <a:rect l="T0" t="T1" r="T2" b="T3"/>
              <a:pathLst>
                <a:path w="2311" h="1684" extrusionOk="0">
                  <a:moveTo>
                    <a:pt x="2310" y="422"/>
                  </a:moveTo>
                  <a:lnTo>
                    <a:pt x="2310" y="1053"/>
                  </a:lnTo>
                  <a:lnTo>
                    <a:pt x="2006" y="947"/>
                  </a:lnTo>
                  <a:lnTo>
                    <a:pt x="1702" y="1053"/>
                  </a:lnTo>
                  <a:lnTo>
                    <a:pt x="1398" y="1158"/>
                  </a:lnTo>
                  <a:lnTo>
                    <a:pt x="1155" y="1263"/>
                  </a:lnTo>
                  <a:lnTo>
                    <a:pt x="912" y="1368"/>
                  </a:lnTo>
                  <a:lnTo>
                    <a:pt x="669" y="1578"/>
                  </a:lnTo>
                  <a:lnTo>
                    <a:pt x="426" y="1684"/>
                  </a:lnTo>
                  <a:lnTo>
                    <a:pt x="122" y="1684"/>
                  </a:lnTo>
                  <a:lnTo>
                    <a:pt x="61" y="1473"/>
                  </a:lnTo>
                  <a:lnTo>
                    <a:pt x="61" y="1158"/>
                  </a:lnTo>
                  <a:lnTo>
                    <a:pt x="0" y="947"/>
                  </a:lnTo>
                  <a:lnTo>
                    <a:pt x="0" y="737"/>
                  </a:lnTo>
                  <a:lnTo>
                    <a:pt x="304" y="632"/>
                  </a:lnTo>
                  <a:lnTo>
                    <a:pt x="608" y="527"/>
                  </a:lnTo>
                  <a:lnTo>
                    <a:pt x="912" y="316"/>
                  </a:lnTo>
                  <a:lnTo>
                    <a:pt x="1155" y="106"/>
                  </a:lnTo>
                  <a:lnTo>
                    <a:pt x="1459" y="1"/>
                  </a:lnTo>
                  <a:lnTo>
                    <a:pt x="1763" y="1"/>
                  </a:lnTo>
                  <a:lnTo>
                    <a:pt x="2006" y="106"/>
                  </a:lnTo>
                  <a:lnTo>
                    <a:pt x="2310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2" name="Shape 402"/>
            <p:cNvSpPr>
              <a:spLocks/>
            </p:cNvSpPr>
            <p:nvPr/>
          </p:nvSpPr>
          <p:spPr bwMode="auto">
            <a:xfrm>
              <a:off x="1325225" y="1540750"/>
              <a:ext cx="129200" cy="223500"/>
            </a:xfrm>
            <a:custGeom>
              <a:avLst/>
              <a:gdLst>
                <a:gd name="T0" fmla="*/ 0 w 5168"/>
                <a:gd name="T1" fmla="*/ 0 h 8940"/>
                <a:gd name="T2" fmla="*/ 5168 w 5168"/>
                <a:gd name="T3" fmla="*/ 8940 h 8940"/>
              </a:gdLst>
              <a:ahLst/>
              <a:cxnLst>
                <a:cxn ang="0">
                  <a:pos x="1398" y="210"/>
                </a:cxn>
                <a:cxn ang="0">
                  <a:pos x="1581" y="105"/>
                </a:cxn>
                <a:cxn ang="0">
                  <a:pos x="1885" y="105"/>
                </a:cxn>
                <a:cxn ang="0">
                  <a:pos x="2249" y="0"/>
                </a:cxn>
                <a:cxn ang="0">
                  <a:pos x="2675" y="0"/>
                </a:cxn>
                <a:cxn ang="0">
                  <a:pos x="3161" y="0"/>
                </a:cxn>
                <a:cxn ang="0">
                  <a:pos x="3769" y="105"/>
                </a:cxn>
                <a:cxn ang="0">
                  <a:pos x="4438" y="421"/>
                </a:cxn>
                <a:cxn ang="0">
                  <a:pos x="5167" y="842"/>
                </a:cxn>
                <a:cxn ang="0">
                  <a:pos x="5107" y="1367"/>
                </a:cxn>
                <a:cxn ang="0">
                  <a:pos x="4803" y="1893"/>
                </a:cxn>
                <a:cxn ang="0">
                  <a:pos x="4377" y="2419"/>
                </a:cxn>
                <a:cxn ang="0">
                  <a:pos x="3830" y="2945"/>
                </a:cxn>
                <a:cxn ang="0">
                  <a:pos x="3648" y="3260"/>
                </a:cxn>
                <a:cxn ang="0">
                  <a:pos x="3648" y="3471"/>
                </a:cxn>
                <a:cxn ang="0">
                  <a:pos x="3648" y="3681"/>
                </a:cxn>
                <a:cxn ang="0">
                  <a:pos x="3587" y="3891"/>
                </a:cxn>
                <a:cxn ang="0">
                  <a:pos x="3648" y="5048"/>
                </a:cxn>
                <a:cxn ang="0">
                  <a:pos x="3526" y="6310"/>
                </a:cxn>
                <a:cxn ang="0">
                  <a:pos x="3161" y="7572"/>
                </a:cxn>
                <a:cxn ang="0">
                  <a:pos x="2553" y="8519"/>
                </a:cxn>
                <a:cxn ang="0">
                  <a:pos x="2310" y="8835"/>
                </a:cxn>
                <a:cxn ang="0">
                  <a:pos x="2006" y="8940"/>
                </a:cxn>
                <a:cxn ang="0">
                  <a:pos x="1641" y="8835"/>
                </a:cxn>
                <a:cxn ang="0">
                  <a:pos x="1277" y="8309"/>
                </a:cxn>
                <a:cxn ang="0">
                  <a:pos x="790" y="6626"/>
                </a:cxn>
                <a:cxn ang="0">
                  <a:pos x="730" y="4838"/>
                </a:cxn>
                <a:cxn ang="0">
                  <a:pos x="608" y="2945"/>
                </a:cxn>
                <a:cxn ang="0">
                  <a:pos x="0" y="1157"/>
                </a:cxn>
                <a:cxn ang="0">
                  <a:pos x="304" y="842"/>
                </a:cxn>
                <a:cxn ang="0">
                  <a:pos x="669" y="526"/>
                </a:cxn>
                <a:cxn ang="0">
                  <a:pos x="1034" y="421"/>
                </a:cxn>
                <a:cxn ang="0">
                  <a:pos x="1398" y="210"/>
                </a:cxn>
              </a:cxnLst>
              <a:rect l="T0" t="T1" r="T2" b="T3"/>
              <a:pathLst>
                <a:path w="5168" h="8940" extrusionOk="0">
                  <a:moveTo>
                    <a:pt x="1398" y="210"/>
                  </a:moveTo>
                  <a:lnTo>
                    <a:pt x="1581" y="105"/>
                  </a:lnTo>
                  <a:lnTo>
                    <a:pt x="1885" y="105"/>
                  </a:lnTo>
                  <a:lnTo>
                    <a:pt x="2249" y="0"/>
                  </a:lnTo>
                  <a:lnTo>
                    <a:pt x="2675" y="0"/>
                  </a:lnTo>
                  <a:lnTo>
                    <a:pt x="3161" y="0"/>
                  </a:lnTo>
                  <a:lnTo>
                    <a:pt x="3769" y="105"/>
                  </a:lnTo>
                  <a:lnTo>
                    <a:pt x="4438" y="421"/>
                  </a:lnTo>
                  <a:lnTo>
                    <a:pt x="5167" y="842"/>
                  </a:lnTo>
                  <a:lnTo>
                    <a:pt x="5107" y="1367"/>
                  </a:lnTo>
                  <a:lnTo>
                    <a:pt x="4803" y="1893"/>
                  </a:lnTo>
                  <a:lnTo>
                    <a:pt x="4377" y="2419"/>
                  </a:lnTo>
                  <a:lnTo>
                    <a:pt x="3830" y="2945"/>
                  </a:lnTo>
                  <a:lnTo>
                    <a:pt x="3648" y="3260"/>
                  </a:lnTo>
                  <a:lnTo>
                    <a:pt x="3648" y="3471"/>
                  </a:lnTo>
                  <a:lnTo>
                    <a:pt x="3648" y="3681"/>
                  </a:lnTo>
                  <a:lnTo>
                    <a:pt x="3587" y="3891"/>
                  </a:lnTo>
                  <a:lnTo>
                    <a:pt x="3648" y="5048"/>
                  </a:lnTo>
                  <a:lnTo>
                    <a:pt x="3526" y="6310"/>
                  </a:lnTo>
                  <a:lnTo>
                    <a:pt x="3161" y="7572"/>
                  </a:lnTo>
                  <a:lnTo>
                    <a:pt x="2553" y="8519"/>
                  </a:lnTo>
                  <a:lnTo>
                    <a:pt x="2310" y="8835"/>
                  </a:lnTo>
                  <a:lnTo>
                    <a:pt x="2006" y="8940"/>
                  </a:lnTo>
                  <a:lnTo>
                    <a:pt x="1641" y="8835"/>
                  </a:lnTo>
                  <a:lnTo>
                    <a:pt x="1277" y="8309"/>
                  </a:lnTo>
                  <a:lnTo>
                    <a:pt x="790" y="6626"/>
                  </a:lnTo>
                  <a:lnTo>
                    <a:pt x="730" y="4838"/>
                  </a:lnTo>
                  <a:lnTo>
                    <a:pt x="608" y="2945"/>
                  </a:lnTo>
                  <a:lnTo>
                    <a:pt x="0" y="1157"/>
                  </a:lnTo>
                  <a:lnTo>
                    <a:pt x="304" y="842"/>
                  </a:lnTo>
                  <a:lnTo>
                    <a:pt x="669" y="526"/>
                  </a:lnTo>
                  <a:lnTo>
                    <a:pt x="1034" y="421"/>
                  </a:lnTo>
                  <a:lnTo>
                    <a:pt x="1398" y="210"/>
                  </a:lnTo>
                  <a:close/>
                </a:path>
              </a:pathLst>
            </a:custGeom>
            <a:solidFill>
              <a:srgbClr val="FF87D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3" name="Shape 403"/>
            <p:cNvSpPr>
              <a:spLocks/>
            </p:cNvSpPr>
            <p:nvPr/>
          </p:nvSpPr>
          <p:spPr bwMode="auto">
            <a:xfrm>
              <a:off x="1386000" y="1538100"/>
              <a:ext cx="71450" cy="81550"/>
            </a:xfrm>
            <a:custGeom>
              <a:avLst/>
              <a:gdLst>
                <a:gd name="T0" fmla="*/ 0 w 2858"/>
                <a:gd name="T1" fmla="*/ 0 h 3262"/>
                <a:gd name="T2" fmla="*/ 2858 w 2858"/>
                <a:gd name="T3" fmla="*/ 3262 h 3262"/>
              </a:gdLst>
              <a:ahLst/>
              <a:cxnLst>
                <a:cxn ang="0">
                  <a:pos x="2493" y="1894"/>
                </a:cxn>
                <a:cxn ang="0">
                  <a:pos x="2311" y="2104"/>
                </a:cxn>
                <a:cxn ang="0">
                  <a:pos x="2128" y="2420"/>
                </a:cxn>
                <a:cxn ang="0">
                  <a:pos x="1824" y="2735"/>
                </a:cxn>
                <a:cxn ang="0">
                  <a:pos x="1520" y="3051"/>
                </a:cxn>
                <a:cxn ang="0">
                  <a:pos x="1399" y="3051"/>
                </a:cxn>
                <a:cxn ang="0">
                  <a:pos x="1399" y="3051"/>
                </a:cxn>
                <a:cxn ang="0">
                  <a:pos x="1399" y="3051"/>
                </a:cxn>
                <a:cxn ang="0">
                  <a:pos x="1277" y="3156"/>
                </a:cxn>
                <a:cxn ang="0">
                  <a:pos x="1217" y="3261"/>
                </a:cxn>
                <a:cxn ang="0">
                  <a:pos x="1156" y="2946"/>
                </a:cxn>
                <a:cxn ang="0">
                  <a:pos x="1095" y="2420"/>
                </a:cxn>
                <a:cxn ang="0">
                  <a:pos x="852" y="1579"/>
                </a:cxn>
                <a:cxn ang="0">
                  <a:pos x="609" y="948"/>
                </a:cxn>
                <a:cxn ang="0">
                  <a:pos x="365" y="737"/>
                </a:cxn>
                <a:cxn ang="0">
                  <a:pos x="183" y="632"/>
                </a:cxn>
                <a:cxn ang="0">
                  <a:pos x="1" y="211"/>
                </a:cxn>
                <a:cxn ang="0">
                  <a:pos x="1" y="106"/>
                </a:cxn>
                <a:cxn ang="0">
                  <a:pos x="122" y="1"/>
                </a:cxn>
                <a:cxn ang="0">
                  <a:pos x="426" y="106"/>
                </a:cxn>
                <a:cxn ang="0">
                  <a:pos x="852" y="106"/>
                </a:cxn>
                <a:cxn ang="0">
                  <a:pos x="1217" y="106"/>
                </a:cxn>
                <a:cxn ang="0">
                  <a:pos x="1520" y="211"/>
                </a:cxn>
                <a:cxn ang="0">
                  <a:pos x="1824" y="316"/>
                </a:cxn>
                <a:cxn ang="0">
                  <a:pos x="2128" y="422"/>
                </a:cxn>
                <a:cxn ang="0">
                  <a:pos x="2372" y="527"/>
                </a:cxn>
                <a:cxn ang="0">
                  <a:pos x="2554" y="632"/>
                </a:cxn>
                <a:cxn ang="0">
                  <a:pos x="2676" y="737"/>
                </a:cxn>
                <a:cxn ang="0">
                  <a:pos x="2797" y="842"/>
                </a:cxn>
                <a:cxn ang="0">
                  <a:pos x="2858" y="948"/>
                </a:cxn>
                <a:cxn ang="0">
                  <a:pos x="2858" y="1158"/>
                </a:cxn>
                <a:cxn ang="0">
                  <a:pos x="2736" y="1473"/>
                </a:cxn>
                <a:cxn ang="0">
                  <a:pos x="2493" y="1894"/>
                </a:cxn>
              </a:cxnLst>
              <a:rect l="T0" t="T1" r="T2" b="T3"/>
              <a:pathLst>
                <a:path w="2858" h="3262" extrusionOk="0">
                  <a:moveTo>
                    <a:pt x="2493" y="1894"/>
                  </a:moveTo>
                  <a:lnTo>
                    <a:pt x="2311" y="2104"/>
                  </a:lnTo>
                  <a:lnTo>
                    <a:pt x="2128" y="2420"/>
                  </a:lnTo>
                  <a:lnTo>
                    <a:pt x="1824" y="2735"/>
                  </a:lnTo>
                  <a:lnTo>
                    <a:pt x="1520" y="3051"/>
                  </a:lnTo>
                  <a:lnTo>
                    <a:pt x="1399" y="3051"/>
                  </a:lnTo>
                  <a:lnTo>
                    <a:pt x="1277" y="3156"/>
                  </a:lnTo>
                  <a:lnTo>
                    <a:pt x="1217" y="3261"/>
                  </a:lnTo>
                  <a:lnTo>
                    <a:pt x="1156" y="2946"/>
                  </a:lnTo>
                  <a:lnTo>
                    <a:pt x="1095" y="2420"/>
                  </a:lnTo>
                  <a:lnTo>
                    <a:pt x="852" y="1579"/>
                  </a:lnTo>
                  <a:lnTo>
                    <a:pt x="609" y="948"/>
                  </a:lnTo>
                  <a:lnTo>
                    <a:pt x="365" y="737"/>
                  </a:lnTo>
                  <a:lnTo>
                    <a:pt x="183" y="632"/>
                  </a:lnTo>
                  <a:lnTo>
                    <a:pt x="1" y="211"/>
                  </a:lnTo>
                  <a:lnTo>
                    <a:pt x="1" y="106"/>
                  </a:lnTo>
                  <a:lnTo>
                    <a:pt x="122" y="1"/>
                  </a:lnTo>
                  <a:lnTo>
                    <a:pt x="426" y="106"/>
                  </a:lnTo>
                  <a:lnTo>
                    <a:pt x="852" y="106"/>
                  </a:lnTo>
                  <a:lnTo>
                    <a:pt x="1217" y="106"/>
                  </a:lnTo>
                  <a:lnTo>
                    <a:pt x="1520" y="211"/>
                  </a:lnTo>
                  <a:lnTo>
                    <a:pt x="1824" y="316"/>
                  </a:lnTo>
                  <a:lnTo>
                    <a:pt x="2128" y="422"/>
                  </a:lnTo>
                  <a:lnTo>
                    <a:pt x="2372" y="527"/>
                  </a:lnTo>
                  <a:lnTo>
                    <a:pt x="2554" y="632"/>
                  </a:lnTo>
                  <a:lnTo>
                    <a:pt x="2676" y="737"/>
                  </a:lnTo>
                  <a:lnTo>
                    <a:pt x="2797" y="842"/>
                  </a:lnTo>
                  <a:lnTo>
                    <a:pt x="2858" y="948"/>
                  </a:lnTo>
                  <a:lnTo>
                    <a:pt x="2858" y="1158"/>
                  </a:lnTo>
                  <a:lnTo>
                    <a:pt x="2736" y="1473"/>
                  </a:lnTo>
                  <a:lnTo>
                    <a:pt x="2493" y="1894"/>
                  </a:lnTo>
                  <a:close/>
                </a:path>
              </a:pathLst>
            </a:custGeom>
            <a:solidFill>
              <a:srgbClr val="FF4F9E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4" name="Shape 404"/>
            <p:cNvSpPr>
              <a:spLocks/>
            </p:cNvSpPr>
            <p:nvPr/>
          </p:nvSpPr>
          <p:spPr bwMode="auto">
            <a:xfrm>
              <a:off x="1159550" y="1590700"/>
              <a:ext cx="153525" cy="236650"/>
            </a:xfrm>
            <a:custGeom>
              <a:avLst/>
              <a:gdLst>
                <a:gd name="T0" fmla="*/ 0 w 6141"/>
                <a:gd name="T1" fmla="*/ 0 h 9466"/>
                <a:gd name="T2" fmla="*/ 6141 w 6141"/>
                <a:gd name="T3" fmla="*/ 9466 h 9466"/>
              </a:gdLst>
              <a:ahLst/>
              <a:cxnLst>
                <a:cxn ang="0">
                  <a:pos x="1460" y="2419"/>
                </a:cxn>
                <a:cxn ang="0">
                  <a:pos x="1582" y="3156"/>
                </a:cxn>
                <a:cxn ang="0">
                  <a:pos x="1764" y="3892"/>
                </a:cxn>
                <a:cxn ang="0">
                  <a:pos x="2007" y="4628"/>
                </a:cxn>
                <a:cxn ang="0">
                  <a:pos x="2311" y="5259"/>
                </a:cxn>
                <a:cxn ang="0">
                  <a:pos x="2615" y="5890"/>
                </a:cxn>
                <a:cxn ang="0">
                  <a:pos x="2980" y="6416"/>
                </a:cxn>
                <a:cxn ang="0">
                  <a:pos x="3344" y="6942"/>
                </a:cxn>
                <a:cxn ang="0">
                  <a:pos x="3709" y="7468"/>
                </a:cxn>
                <a:cxn ang="0">
                  <a:pos x="4013" y="7783"/>
                </a:cxn>
                <a:cxn ang="0">
                  <a:pos x="4256" y="7993"/>
                </a:cxn>
                <a:cxn ang="0">
                  <a:pos x="4560" y="8204"/>
                </a:cxn>
                <a:cxn ang="0">
                  <a:pos x="4864" y="8414"/>
                </a:cxn>
                <a:cxn ang="0">
                  <a:pos x="5107" y="8519"/>
                </a:cxn>
                <a:cxn ang="0">
                  <a:pos x="5472" y="8519"/>
                </a:cxn>
                <a:cxn ang="0">
                  <a:pos x="5776" y="8519"/>
                </a:cxn>
                <a:cxn ang="0">
                  <a:pos x="6141" y="8519"/>
                </a:cxn>
                <a:cxn ang="0">
                  <a:pos x="6080" y="8730"/>
                </a:cxn>
                <a:cxn ang="0">
                  <a:pos x="5958" y="8940"/>
                </a:cxn>
                <a:cxn ang="0">
                  <a:pos x="5776" y="9150"/>
                </a:cxn>
                <a:cxn ang="0">
                  <a:pos x="5654" y="9255"/>
                </a:cxn>
                <a:cxn ang="0">
                  <a:pos x="5168" y="9361"/>
                </a:cxn>
                <a:cxn ang="0">
                  <a:pos x="4743" y="9466"/>
                </a:cxn>
                <a:cxn ang="0">
                  <a:pos x="4378" y="9361"/>
                </a:cxn>
                <a:cxn ang="0">
                  <a:pos x="3952" y="9150"/>
                </a:cxn>
                <a:cxn ang="0">
                  <a:pos x="3588" y="8835"/>
                </a:cxn>
                <a:cxn ang="0">
                  <a:pos x="3223" y="8519"/>
                </a:cxn>
                <a:cxn ang="0">
                  <a:pos x="2858" y="7993"/>
                </a:cxn>
                <a:cxn ang="0">
                  <a:pos x="2493" y="7468"/>
                </a:cxn>
                <a:cxn ang="0">
                  <a:pos x="2129" y="6731"/>
                </a:cxn>
                <a:cxn ang="0">
                  <a:pos x="1825" y="5890"/>
                </a:cxn>
                <a:cxn ang="0">
                  <a:pos x="1582" y="5049"/>
                </a:cxn>
                <a:cxn ang="0">
                  <a:pos x="1278" y="4102"/>
                </a:cxn>
                <a:cxn ang="0">
                  <a:pos x="1034" y="3261"/>
                </a:cxn>
                <a:cxn ang="0">
                  <a:pos x="730" y="2314"/>
                </a:cxn>
                <a:cxn ang="0">
                  <a:pos x="427" y="1473"/>
                </a:cxn>
                <a:cxn ang="0">
                  <a:pos x="1" y="737"/>
                </a:cxn>
                <a:cxn ang="0">
                  <a:pos x="427" y="0"/>
                </a:cxn>
                <a:cxn ang="0">
                  <a:pos x="852" y="421"/>
                </a:cxn>
                <a:cxn ang="0">
                  <a:pos x="1156" y="1578"/>
                </a:cxn>
                <a:cxn ang="0">
                  <a:pos x="1460" y="2419"/>
                </a:cxn>
              </a:cxnLst>
              <a:rect l="T0" t="T1" r="T2" b="T3"/>
              <a:pathLst>
                <a:path w="6141" h="9466" extrusionOk="0">
                  <a:moveTo>
                    <a:pt x="1460" y="2419"/>
                  </a:moveTo>
                  <a:lnTo>
                    <a:pt x="1582" y="3156"/>
                  </a:lnTo>
                  <a:lnTo>
                    <a:pt x="1764" y="3892"/>
                  </a:lnTo>
                  <a:lnTo>
                    <a:pt x="2007" y="4628"/>
                  </a:lnTo>
                  <a:lnTo>
                    <a:pt x="2311" y="5259"/>
                  </a:lnTo>
                  <a:lnTo>
                    <a:pt x="2615" y="5890"/>
                  </a:lnTo>
                  <a:lnTo>
                    <a:pt x="2980" y="6416"/>
                  </a:lnTo>
                  <a:lnTo>
                    <a:pt x="3344" y="6942"/>
                  </a:lnTo>
                  <a:lnTo>
                    <a:pt x="3709" y="7468"/>
                  </a:lnTo>
                  <a:lnTo>
                    <a:pt x="4013" y="7783"/>
                  </a:lnTo>
                  <a:lnTo>
                    <a:pt x="4256" y="7993"/>
                  </a:lnTo>
                  <a:lnTo>
                    <a:pt x="4560" y="8204"/>
                  </a:lnTo>
                  <a:lnTo>
                    <a:pt x="4864" y="8414"/>
                  </a:lnTo>
                  <a:lnTo>
                    <a:pt x="5107" y="8519"/>
                  </a:lnTo>
                  <a:lnTo>
                    <a:pt x="5472" y="8519"/>
                  </a:lnTo>
                  <a:lnTo>
                    <a:pt x="5776" y="8519"/>
                  </a:lnTo>
                  <a:lnTo>
                    <a:pt x="6141" y="8519"/>
                  </a:lnTo>
                  <a:lnTo>
                    <a:pt x="6080" y="8730"/>
                  </a:lnTo>
                  <a:lnTo>
                    <a:pt x="5958" y="8940"/>
                  </a:lnTo>
                  <a:lnTo>
                    <a:pt x="5776" y="9150"/>
                  </a:lnTo>
                  <a:lnTo>
                    <a:pt x="5654" y="9255"/>
                  </a:lnTo>
                  <a:lnTo>
                    <a:pt x="5168" y="9361"/>
                  </a:lnTo>
                  <a:lnTo>
                    <a:pt x="4743" y="9466"/>
                  </a:lnTo>
                  <a:lnTo>
                    <a:pt x="4378" y="9361"/>
                  </a:lnTo>
                  <a:lnTo>
                    <a:pt x="3952" y="9150"/>
                  </a:lnTo>
                  <a:lnTo>
                    <a:pt x="3588" y="8835"/>
                  </a:lnTo>
                  <a:lnTo>
                    <a:pt x="3223" y="8519"/>
                  </a:lnTo>
                  <a:lnTo>
                    <a:pt x="2858" y="7993"/>
                  </a:lnTo>
                  <a:lnTo>
                    <a:pt x="2493" y="7468"/>
                  </a:lnTo>
                  <a:lnTo>
                    <a:pt x="2129" y="6731"/>
                  </a:lnTo>
                  <a:lnTo>
                    <a:pt x="1825" y="5890"/>
                  </a:lnTo>
                  <a:lnTo>
                    <a:pt x="1582" y="5049"/>
                  </a:lnTo>
                  <a:lnTo>
                    <a:pt x="1278" y="4102"/>
                  </a:lnTo>
                  <a:lnTo>
                    <a:pt x="1034" y="3261"/>
                  </a:lnTo>
                  <a:lnTo>
                    <a:pt x="730" y="2314"/>
                  </a:lnTo>
                  <a:lnTo>
                    <a:pt x="427" y="1473"/>
                  </a:lnTo>
                  <a:lnTo>
                    <a:pt x="1" y="737"/>
                  </a:lnTo>
                  <a:lnTo>
                    <a:pt x="427" y="0"/>
                  </a:lnTo>
                  <a:lnTo>
                    <a:pt x="852" y="421"/>
                  </a:lnTo>
                  <a:lnTo>
                    <a:pt x="1156" y="1578"/>
                  </a:lnTo>
                  <a:lnTo>
                    <a:pt x="1460" y="24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5" name="Shape 405"/>
            <p:cNvSpPr>
              <a:spLocks/>
            </p:cNvSpPr>
            <p:nvPr/>
          </p:nvSpPr>
          <p:spPr bwMode="auto">
            <a:xfrm>
              <a:off x="542550" y="1680100"/>
              <a:ext cx="91200" cy="265575"/>
            </a:xfrm>
            <a:custGeom>
              <a:avLst/>
              <a:gdLst>
                <a:gd name="T0" fmla="*/ 0 w 3648"/>
                <a:gd name="T1" fmla="*/ 0 h 10623"/>
                <a:gd name="T2" fmla="*/ 3648 w 3648"/>
                <a:gd name="T3" fmla="*/ 10623 h 10623"/>
              </a:gdLst>
              <a:ahLst/>
              <a:cxnLst>
                <a:cxn ang="0">
                  <a:pos x="1034" y="2419"/>
                </a:cxn>
                <a:cxn ang="0">
                  <a:pos x="1277" y="3471"/>
                </a:cxn>
                <a:cxn ang="0">
                  <a:pos x="1581" y="4417"/>
                </a:cxn>
                <a:cxn ang="0">
                  <a:pos x="1945" y="5364"/>
                </a:cxn>
                <a:cxn ang="0">
                  <a:pos x="2310" y="6310"/>
                </a:cxn>
                <a:cxn ang="0">
                  <a:pos x="2675" y="7257"/>
                </a:cxn>
                <a:cxn ang="0">
                  <a:pos x="3040" y="8309"/>
                </a:cxn>
                <a:cxn ang="0">
                  <a:pos x="3344" y="9255"/>
                </a:cxn>
                <a:cxn ang="0">
                  <a:pos x="3648" y="10202"/>
                </a:cxn>
                <a:cxn ang="0">
                  <a:pos x="2857" y="10622"/>
                </a:cxn>
                <a:cxn ang="0">
                  <a:pos x="2310" y="9571"/>
                </a:cxn>
                <a:cxn ang="0">
                  <a:pos x="1885" y="8309"/>
                </a:cxn>
                <a:cxn ang="0">
                  <a:pos x="1459" y="7152"/>
                </a:cxn>
                <a:cxn ang="0">
                  <a:pos x="1155" y="5890"/>
                </a:cxn>
                <a:cxn ang="0">
                  <a:pos x="851" y="4628"/>
                </a:cxn>
                <a:cxn ang="0">
                  <a:pos x="608" y="3261"/>
                </a:cxn>
                <a:cxn ang="0">
                  <a:pos x="304" y="1998"/>
                </a:cxn>
                <a:cxn ang="0">
                  <a:pos x="0" y="736"/>
                </a:cxn>
                <a:cxn ang="0">
                  <a:pos x="0" y="421"/>
                </a:cxn>
                <a:cxn ang="0">
                  <a:pos x="122" y="105"/>
                </a:cxn>
                <a:cxn ang="0">
                  <a:pos x="243" y="0"/>
                </a:cxn>
                <a:cxn ang="0">
                  <a:pos x="486" y="105"/>
                </a:cxn>
                <a:cxn ang="0">
                  <a:pos x="669" y="631"/>
                </a:cxn>
                <a:cxn ang="0">
                  <a:pos x="790" y="1262"/>
                </a:cxn>
                <a:cxn ang="0">
                  <a:pos x="851" y="1788"/>
                </a:cxn>
                <a:cxn ang="0">
                  <a:pos x="1034" y="2419"/>
                </a:cxn>
              </a:cxnLst>
              <a:rect l="T0" t="T1" r="T2" b="T3"/>
              <a:pathLst>
                <a:path w="3648" h="10623" extrusionOk="0">
                  <a:moveTo>
                    <a:pt x="1034" y="2419"/>
                  </a:moveTo>
                  <a:lnTo>
                    <a:pt x="1277" y="3471"/>
                  </a:lnTo>
                  <a:lnTo>
                    <a:pt x="1581" y="4417"/>
                  </a:lnTo>
                  <a:lnTo>
                    <a:pt x="1945" y="5364"/>
                  </a:lnTo>
                  <a:lnTo>
                    <a:pt x="2310" y="6310"/>
                  </a:lnTo>
                  <a:lnTo>
                    <a:pt x="2675" y="7257"/>
                  </a:lnTo>
                  <a:lnTo>
                    <a:pt x="3040" y="8309"/>
                  </a:lnTo>
                  <a:lnTo>
                    <a:pt x="3344" y="9255"/>
                  </a:lnTo>
                  <a:lnTo>
                    <a:pt x="3648" y="10202"/>
                  </a:lnTo>
                  <a:lnTo>
                    <a:pt x="2857" y="10622"/>
                  </a:lnTo>
                  <a:lnTo>
                    <a:pt x="2310" y="9571"/>
                  </a:lnTo>
                  <a:lnTo>
                    <a:pt x="1885" y="8309"/>
                  </a:lnTo>
                  <a:lnTo>
                    <a:pt x="1459" y="7152"/>
                  </a:lnTo>
                  <a:lnTo>
                    <a:pt x="1155" y="5890"/>
                  </a:lnTo>
                  <a:lnTo>
                    <a:pt x="851" y="4628"/>
                  </a:lnTo>
                  <a:lnTo>
                    <a:pt x="608" y="3261"/>
                  </a:lnTo>
                  <a:lnTo>
                    <a:pt x="304" y="1998"/>
                  </a:lnTo>
                  <a:lnTo>
                    <a:pt x="0" y="736"/>
                  </a:lnTo>
                  <a:lnTo>
                    <a:pt x="0" y="421"/>
                  </a:lnTo>
                  <a:lnTo>
                    <a:pt x="122" y="105"/>
                  </a:lnTo>
                  <a:lnTo>
                    <a:pt x="243" y="0"/>
                  </a:lnTo>
                  <a:lnTo>
                    <a:pt x="486" y="105"/>
                  </a:lnTo>
                  <a:lnTo>
                    <a:pt x="669" y="631"/>
                  </a:lnTo>
                  <a:lnTo>
                    <a:pt x="790" y="1262"/>
                  </a:lnTo>
                  <a:lnTo>
                    <a:pt x="851" y="1788"/>
                  </a:lnTo>
                  <a:lnTo>
                    <a:pt x="1034" y="24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6" name="Shape 406"/>
            <p:cNvSpPr>
              <a:spLocks/>
            </p:cNvSpPr>
            <p:nvPr/>
          </p:nvSpPr>
          <p:spPr bwMode="auto">
            <a:xfrm>
              <a:off x="1414875" y="1727425"/>
              <a:ext cx="62350" cy="491700"/>
            </a:xfrm>
            <a:custGeom>
              <a:avLst/>
              <a:gdLst>
                <a:gd name="T0" fmla="*/ 0 w 2494"/>
                <a:gd name="T1" fmla="*/ 0 h 19668"/>
                <a:gd name="T2" fmla="*/ 2494 w 2494"/>
                <a:gd name="T3" fmla="*/ 19668 h 19668"/>
              </a:gdLst>
              <a:ahLst/>
              <a:cxnLst>
                <a:cxn ang="0">
                  <a:pos x="1764" y="3366"/>
                </a:cxn>
                <a:cxn ang="0">
                  <a:pos x="2189" y="6205"/>
                </a:cxn>
                <a:cxn ang="0">
                  <a:pos x="2493" y="9360"/>
                </a:cxn>
                <a:cxn ang="0">
                  <a:pos x="2432" y="12410"/>
                </a:cxn>
                <a:cxn ang="0">
                  <a:pos x="1764" y="15145"/>
                </a:cxn>
                <a:cxn ang="0">
                  <a:pos x="1642" y="16302"/>
                </a:cxn>
                <a:cxn ang="0">
                  <a:pos x="1764" y="17564"/>
                </a:cxn>
                <a:cxn ang="0">
                  <a:pos x="1703" y="18721"/>
                </a:cxn>
                <a:cxn ang="0">
                  <a:pos x="1338" y="19667"/>
                </a:cxn>
                <a:cxn ang="0">
                  <a:pos x="669" y="19141"/>
                </a:cxn>
                <a:cxn ang="0">
                  <a:pos x="609" y="18090"/>
                </a:cxn>
                <a:cxn ang="0">
                  <a:pos x="609" y="16722"/>
                </a:cxn>
                <a:cxn ang="0">
                  <a:pos x="426" y="15671"/>
                </a:cxn>
                <a:cxn ang="0">
                  <a:pos x="730" y="13988"/>
                </a:cxn>
                <a:cxn ang="0">
                  <a:pos x="1034" y="11990"/>
                </a:cxn>
                <a:cxn ang="0">
                  <a:pos x="1338" y="9992"/>
                </a:cxn>
                <a:cxn ang="0">
                  <a:pos x="1521" y="7993"/>
                </a:cxn>
                <a:cxn ang="0">
                  <a:pos x="1521" y="5995"/>
                </a:cxn>
                <a:cxn ang="0">
                  <a:pos x="1277" y="4102"/>
                </a:cxn>
                <a:cxn ang="0">
                  <a:pos x="791" y="2314"/>
                </a:cxn>
                <a:cxn ang="0">
                  <a:pos x="1" y="842"/>
                </a:cxn>
                <a:cxn ang="0">
                  <a:pos x="1" y="421"/>
                </a:cxn>
                <a:cxn ang="0">
                  <a:pos x="62" y="105"/>
                </a:cxn>
                <a:cxn ang="0">
                  <a:pos x="244" y="0"/>
                </a:cxn>
                <a:cxn ang="0">
                  <a:pos x="426" y="0"/>
                </a:cxn>
                <a:cxn ang="0">
                  <a:pos x="1764" y="3366"/>
                </a:cxn>
              </a:cxnLst>
              <a:rect l="T0" t="T1" r="T2" b="T3"/>
              <a:pathLst>
                <a:path w="2494" h="19668" extrusionOk="0">
                  <a:moveTo>
                    <a:pt x="1764" y="3366"/>
                  </a:moveTo>
                  <a:lnTo>
                    <a:pt x="2189" y="6205"/>
                  </a:lnTo>
                  <a:lnTo>
                    <a:pt x="2493" y="9360"/>
                  </a:lnTo>
                  <a:lnTo>
                    <a:pt x="2432" y="12410"/>
                  </a:lnTo>
                  <a:lnTo>
                    <a:pt x="1764" y="15145"/>
                  </a:lnTo>
                  <a:lnTo>
                    <a:pt x="1642" y="16302"/>
                  </a:lnTo>
                  <a:lnTo>
                    <a:pt x="1764" y="17564"/>
                  </a:lnTo>
                  <a:lnTo>
                    <a:pt x="1703" y="18721"/>
                  </a:lnTo>
                  <a:lnTo>
                    <a:pt x="1338" y="19667"/>
                  </a:lnTo>
                  <a:lnTo>
                    <a:pt x="669" y="19141"/>
                  </a:lnTo>
                  <a:lnTo>
                    <a:pt x="609" y="18090"/>
                  </a:lnTo>
                  <a:lnTo>
                    <a:pt x="609" y="16722"/>
                  </a:lnTo>
                  <a:lnTo>
                    <a:pt x="426" y="15671"/>
                  </a:lnTo>
                  <a:lnTo>
                    <a:pt x="730" y="13988"/>
                  </a:lnTo>
                  <a:lnTo>
                    <a:pt x="1034" y="11990"/>
                  </a:lnTo>
                  <a:lnTo>
                    <a:pt x="1338" y="9992"/>
                  </a:lnTo>
                  <a:lnTo>
                    <a:pt x="1521" y="7993"/>
                  </a:lnTo>
                  <a:lnTo>
                    <a:pt x="1521" y="5995"/>
                  </a:lnTo>
                  <a:lnTo>
                    <a:pt x="1277" y="4102"/>
                  </a:lnTo>
                  <a:lnTo>
                    <a:pt x="791" y="2314"/>
                  </a:lnTo>
                  <a:lnTo>
                    <a:pt x="1" y="842"/>
                  </a:lnTo>
                  <a:lnTo>
                    <a:pt x="1" y="421"/>
                  </a:lnTo>
                  <a:lnTo>
                    <a:pt x="62" y="105"/>
                  </a:lnTo>
                  <a:lnTo>
                    <a:pt x="244" y="0"/>
                  </a:lnTo>
                  <a:lnTo>
                    <a:pt x="426" y="0"/>
                  </a:lnTo>
                  <a:lnTo>
                    <a:pt x="1764" y="33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7" name="Shape 407"/>
            <p:cNvSpPr>
              <a:spLocks/>
            </p:cNvSpPr>
            <p:nvPr/>
          </p:nvSpPr>
          <p:spPr bwMode="auto">
            <a:xfrm>
              <a:off x="1583575" y="1782625"/>
              <a:ext cx="33450" cy="89425"/>
            </a:xfrm>
            <a:custGeom>
              <a:avLst/>
              <a:gdLst>
                <a:gd name="T0" fmla="*/ 0 w 1338"/>
                <a:gd name="T1" fmla="*/ 0 h 3577"/>
                <a:gd name="T2" fmla="*/ 1338 w 1338"/>
                <a:gd name="T3" fmla="*/ 3577 h 3577"/>
              </a:gdLst>
              <a:ahLst/>
              <a:cxnLst>
                <a:cxn ang="0">
                  <a:pos x="1216" y="2946"/>
                </a:cxn>
                <a:cxn ang="0">
                  <a:pos x="1095" y="3156"/>
                </a:cxn>
                <a:cxn ang="0">
                  <a:pos x="852" y="3366"/>
                </a:cxn>
                <a:cxn ang="0">
                  <a:pos x="548" y="3577"/>
                </a:cxn>
                <a:cxn ang="0">
                  <a:pos x="183" y="3261"/>
                </a:cxn>
                <a:cxn ang="0">
                  <a:pos x="0" y="2525"/>
                </a:cxn>
                <a:cxn ang="0">
                  <a:pos x="61" y="1684"/>
                </a:cxn>
                <a:cxn ang="0">
                  <a:pos x="122" y="842"/>
                </a:cxn>
                <a:cxn ang="0">
                  <a:pos x="244" y="1"/>
                </a:cxn>
                <a:cxn ang="0">
                  <a:pos x="608" y="737"/>
                </a:cxn>
                <a:cxn ang="0">
                  <a:pos x="1034" y="1473"/>
                </a:cxn>
                <a:cxn ang="0">
                  <a:pos x="1338" y="2209"/>
                </a:cxn>
                <a:cxn ang="0">
                  <a:pos x="1216" y="2946"/>
                </a:cxn>
              </a:cxnLst>
              <a:rect l="T0" t="T1" r="T2" b="T3"/>
              <a:pathLst>
                <a:path w="1338" h="3577" extrusionOk="0">
                  <a:moveTo>
                    <a:pt x="1216" y="2946"/>
                  </a:moveTo>
                  <a:lnTo>
                    <a:pt x="1095" y="3156"/>
                  </a:lnTo>
                  <a:lnTo>
                    <a:pt x="852" y="3366"/>
                  </a:lnTo>
                  <a:lnTo>
                    <a:pt x="548" y="3577"/>
                  </a:lnTo>
                  <a:lnTo>
                    <a:pt x="183" y="3261"/>
                  </a:lnTo>
                  <a:lnTo>
                    <a:pt x="0" y="2525"/>
                  </a:lnTo>
                  <a:lnTo>
                    <a:pt x="61" y="1684"/>
                  </a:lnTo>
                  <a:lnTo>
                    <a:pt x="122" y="842"/>
                  </a:lnTo>
                  <a:lnTo>
                    <a:pt x="244" y="1"/>
                  </a:lnTo>
                  <a:lnTo>
                    <a:pt x="608" y="737"/>
                  </a:lnTo>
                  <a:lnTo>
                    <a:pt x="1034" y="1473"/>
                  </a:lnTo>
                  <a:lnTo>
                    <a:pt x="1338" y="2209"/>
                  </a:lnTo>
                  <a:lnTo>
                    <a:pt x="1216" y="2946"/>
                  </a:lnTo>
                  <a:close/>
                </a:path>
              </a:pathLst>
            </a:custGeom>
            <a:solidFill>
              <a:srgbClr val="FF87D1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8" name="Shape 408"/>
            <p:cNvSpPr>
              <a:spLocks/>
            </p:cNvSpPr>
            <p:nvPr/>
          </p:nvSpPr>
          <p:spPr bwMode="auto">
            <a:xfrm>
              <a:off x="1981750" y="1953525"/>
              <a:ext cx="121600" cy="404950"/>
            </a:xfrm>
            <a:custGeom>
              <a:avLst/>
              <a:gdLst>
                <a:gd name="T0" fmla="*/ 0 w 4864"/>
                <a:gd name="T1" fmla="*/ 0 h 16198"/>
                <a:gd name="T2" fmla="*/ 4864 w 4864"/>
                <a:gd name="T3" fmla="*/ 16198 h 16198"/>
              </a:gdLst>
              <a:ahLst/>
              <a:cxnLst>
                <a:cxn ang="0">
                  <a:pos x="3040" y="6837"/>
                </a:cxn>
                <a:cxn ang="0">
                  <a:pos x="3344" y="7889"/>
                </a:cxn>
                <a:cxn ang="0">
                  <a:pos x="3709" y="8941"/>
                </a:cxn>
                <a:cxn ang="0">
                  <a:pos x="4073" y="9992"/>
                </a:cxn>
                <a:cxn ang="0">
                  <a:pos x="4438" y="11044"/>
                </a:cxn>
                <a:cxn ang="0">
                  <a:pos x="4681" y="12201"/>
                </a:cxn>
                <a:cxn ang="0">
                  <a:pos x="4864" y="13358"/>
                </a:cxn>
                <a:cxn ang="0">
                  <a:pos x="4864" y="14515"/>
                </a:cxn>
                <a:cxn ang="0">
                  <a:pos x="4742" y="15777"/>
                </a:cxn>
                <a:cxn ang="0">
                  <a:pos x="4499" y="16092"/>
                </a:cxn>
                <a:cxn ang="0">
                  <a:pos x="4256" y="16197"/>
                </a:cxn>
                <a:cxn ang="0">
                  <a:pos x="4013" y="16197"/>
                </a:cxn>
                <a:cxn ang="0">
                  <a:pos x="3830" y="15777"/>
                </a:cxn>
                <a:cxn ang="0">
                  <a:pos x="3770" y="14620"/>
                </a:cxn>
                <a:cxn ang="0">
                  <a:pos x="3709" y="13463"/>
                </a:cxn>
                <a:cxn ang="0">
                  <a:pos x="3526" y="12306"/>
                </a:cxn>
                <a:cxn ang="0">
                  <a:pos x="3283" y="11149"/>
                </a:cxn>
                <a:cxn ang="0">
                  <a:pos x="3040" y="10097"/>
                </a:cxn>
                <a:cxn ang="0">
                  <a:pos x="2736" y="9046"/>
                </a:cxn>
                <a:cxn ang="0">
                  <a:pos x="2371" y="7994"/>
                </a:cxn>
                <a:cxn ang="0">
                  <a:pos x="2007" y="7047"/>
                </a:cxn>
                <a:cxn ang="0">
                  <a:pos x="2007" y="6101"/>
                </a:cxn>
                <a:cxn ang="0">
                  <a:pos x="1885" y="5154"/>
                </a:cxn>
                <a:cxn ang="0">
                  <a:pos x="1703" y="4208"/>
                </a:cxn>
                <a:cxn ang="0">
                  <a:pos x="1459" y="3366"/>
                </a:cxn>
                <a:cxn ang="0">
                  <a:pos x="1156" y="2630"/>
                </a:cxn>
                <a:cxn ang="0">
                  <a:pos x="791" y="1894"/>
                </a:cxn>
                <a:cxn ang="0">
                  <a:pos x="426" y="1158"/>
                </a:cxn>
                <a:cxn ang="0">
                  <a:pos x="1" y="527"/>
                </a:cxn>
                <a:cxn ang="0">
                  <a:pos x="1" y="1"/>
                </a:cxn>
                <a:cxn ang="0">
                  <a:pos x="608" y="316"/>
                </a:cxn>
                <a:cxn ang="0">
                  <a:pos x="1156" y="948"/>
                </a:cxn>
                <a:cxn ang="0">
                  <a:pos x="1581" y="1789"/>
                </a:cxn>
                <a:cxn ang="0">
                  <a:pos x="2007" y="2630"/>
                </a:cxn>
                <a:cxn ang="0">
                  <a:pos x="2311" y="3682"/>
                </a:cxn>
                <a:cxn ang="0">
                  <a:pos x="2615" y="4734"/>
                </a:cxn>
                <a:cxn ang="0">
                  <a:pos x="2858" y="5785"/>
                </a:cxn>
                <a:cxn ang="0">
                  <a:pos x="3040" y="6837"/>
                </a:cxn>
              </a:cxnLst>
              <a:rect l="T0" t="T1" r="T2" b="T3"/>
              <a:pathLst>
                <a:path w="4864" h="16198" extrusionOk="0">
                  <a:moveTo>
                    <a:pt x="3040" y="6837"/>
                  </a:moveTo>
                  <a:lnTo>
                    <a:pt x="3344" y="7889"/>
                  </a:lnTo>
                  <a:lnTo>
                    <a:pt x="3709" y="8941"/>
                  </a:lnTo>
                  <a:lnTo>
                    <a:pt x="4073" y="9992"/>
                  </a:lnTo>
                  <a:lnTo>
                    <a:pt x="4438" y="11044"/>
                  </a:lnTo>
                  <a:lnTo>
                    <a:pt x="4681" y="12201"/>
                  </a:lnTo>
                  <a:lnTo>
                    <a:pt x="4864" y="13358"/>
                  </a:lnTo>
                  <a:lnTo>
                    <a:pt x="4864" y="14515"/>
                  </a:lnTo>
                  <a:lnTo>
                    <a:pt x="4742" y="15777"/>
                  </a:lnTo>
                  <a:lnTo>
                    <a:pt x="4499" y="16092"/>
                  </a:lnTo>
                  <a:lnTo>
                    <a:pt x="4256" y="16197"/>
                  </a:lnTo>
                  <a:lnTo>
                    <a:pt x="4013" y="16197"/>
                  </a:lnTo>
                  <a:lnTo>
                    <a:pt x="3830" y="15777"/>
                  </a:lnTo>
                  <a:lnTo>
                    <a:pt x="3770" y="14620"/>
                  </a:lnTo>
                  <a:lnTo>
                    <a:pt x="3709" y="13463"/>
                  </a:lnTo>
                  <a:lnTo>
                    <a:pt x="3526" y="12306"/>
                  </a:lnTo>
                  <a:lnTo>
                    <a:pt x="3283" y="11149"/>
                  </a:lnTo>
                  <a:lnTo>
                    <a:pt x="3040" y="10097"/>
                  </a:lnTo>
                  <a:lnTo>
                    <a:pt x="2736" y="9046"/>
                  </a:lnTo>
                  <a:lnTo>
                    <a:pt x="2371" y="7994"/>
                  </a:lnTo>
                  <a:lnTo>
                    <a:pt x="2007" y="7047"/>
                  </a:lnTo>
                  <a:lnTo>
                    <a:pt x="2007" y="6101"/>
                  </a:lnTo>
                  <a:lnTo>
                    <a:pt x="1885" y="5154"/>
                  </a:lnTo>
                  <a:lnTo>
                    <a:pt x="1703" y="4208"/>
                  </a:lnTo>
                  <a:lnTo>
                    <a:pt x="1459" y="3366"/>
                  </a:lnTo>
                  <a:lnTo>
                    <a:pt x="1156" y="2630"/>
                  </a:lnTo>
                  <a:lnTo>
                    <a:pt x="791" y="1894"/>
                  </a:lnTo>
                  <a:lnTo>
                    <a:pt x="426" y="1158"/>
                  </a:lnTo>
                  <a:lnTo>
                    <a:pt x="1" y="527"/>
                  </a:lnTo>
                  <a:lnTo>
                    <a:pt x="1" y="1"/>
                  </a:lnTo>
                  <a:lnTo>
                    <a:pt x="608" y="316"/>
                  </a:lnTo>
                  <a:lnTo>
                    <a:pt x="1156" y="948"/>
                  </a:lnTo>
                  <a:lnTo>
                    <a:pt x="1581" y="1789"/>
                  </a:lnTo>
                  <a:lnTo>
                    <a:pt x="2007" y="2630"/>
                  </a:lnTo>
                  <a:lnTo>
                    <a:pt x="2311" y="3682"/>
                  </a:lnTo>
                  <a:lnTo>
                    <a:pt x="2615" y="4734"/>
                  </a:lnTo>
                  <a:lnTo>
                    <a:pt x="2858" y="5785"/>
                  </a:lnTo>
                  <a:lnTo>
                    <a:pt x="3040" y="68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59" name="Shape 409"/>
            <p:cNvSpPr>
              <a:spLocks/>
            </p:cNvSpPr>
            <p:nvPr/>
          </p:nvSpPr>
          <p:spPr bwMode="auto">
            <a:xfrm>
              <a:off x="1469600" y="2342675"/>
              <a:ext cx="24325" cy="47350"/>
            </a:xfrm>
            <a:custGeom>
              <a:avLst/>
              <a:gdLst>
                <a:gd name="T0" fmla="*/ 0 w 973"/>
                <a:gd name="T1" fmla="*/ 0 h 1894"/>
                <a:gd name="T2" fmla="*/ 973 w 973"/>
                <a:gd name="T3" fmla="*/ 1894 h 1894"/>
              </a:gdLst>
              <a:ahLst/>
              <a:cxnLst>
                <a:cxn ang="0">
                  <a:pos x="973" y="1788"/>
                </a:cxn>
                <a:cxn ang="0">
                  <a:pos x="912" y="1893"/>
                </a:cxn>
                <a:cxn ang="0">
                  <a:pos x="851" y="1893"/>
                </a:cxn>
                <a:cxn ang="0">
                  <a:pos x="730" y="1893"/>
                </a:cxn>
                <a:cxn ang="0">
                  <a:pos x="608" y="1788"/>
                </a:cxn>
                <a:cxn ang="0">
                  <a:pos x="365" y="1367"/>
                </a:cxn>
                <a:cxn ang="0">
                  <a:pos x="122" y="947"/>
                </a:cxn>
                <a:cxn ang="0">
                  <a:pos x="0" y="421"/>
                </a:cxn>
                <a:cxn ang="0">
                  <a:pos x="183" y="0"/>
                </a:cxn>
                <a:cxn ang="0">
                  <a:pos x="426" y="316"/>
                </a:cxn>
                <a:cxn ang="0">
                  <a:pos x="730" y="736"/>
                </a:cxn>
                <a:cxn ang="0">
                  <a:pos x="912" y="1262"/>
                </a:cxn>
                <a:cxn ang="0">
                  <a:pos x="973" y="1788"/>
                </a:cxn>
              </a:cxnLst>
              <a:rect l="T0" t="T1" r="T2" b="T3"/>
              <a:pathLst>
                <a:path w="973" h="1894" extrusionOk="0">
                  <a:moveTo>
                    <a:pt x="973" y="1788"/>
                  </a:moveTo>
                  <a:lnTo>
                    <a:pt x="912" y="1893"/>
                  </a:lnTo>
                  <a:lnTo>
                    <a:pt x="851" y="1893"/>
                  </a:lnTo>
                  <a:lnTo>
                    <a:pt x="730" y="1893"/>
                  </a:lnTo>
                  <a:lnTo>
                    <a:pt x="608" y="1788"/>
                  </a:lnTo>
                  <a:lnTo>
                    <a:pt x="365" y="1367"/>
                  </a:lnTo>
                  <a:lnTo>
                    <a:pt x="122" y="947"/>
                  </a:lnTo>
                  <a:lnTo>
                    <a:pt x="0" y="421"/>
                  </a:lnTo>
                  <a:lnTo>
                    <a:pt x="183" y="0"/>
                  </a:lnTo>
                  <a:lnTo>
                    <a:pt x="426" y="316"/>
                  </a:lnTo>
                  <a:lnTo>
                    <a:pt x="730" y="736"/>
                  </a:lnTo>
                  <a:lnTo>
                    <a:pt x="912" y="1262"/>
                  </a:lnTo>
                  <a:lnTo>
                    <a:pt x="973" y="17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60" name="Shape 410"/>
            <p:cNvSpPr>
              <a:spLocks/>
            </p:cNvSpPr>
            <p:nvPr/>
          </p:nvSpPr>
          <p:spPr bwMode="auto">
            <a:xfrm>
              <a:off x="1396650" y="2361075"/>
              <a:ext cx="68400" cy="76275"/>
            </a:xfrm>
            <a:custGeom>
              <a:avLst/>
              <a:gdLst>
                <a:gd name="T0" fmla="*/ 0 w 2736"/>
                <a:gd name="T1" fmla="*/ 0 h 3051"/>
                <a:gd name="T2" fmla="*/ 2736 w 2736"/>
                <a:gd name="T3" fmla="*/ 3051 h 3051"/>
              </a:gdLst>
              <a:ahLst/>
              <a:cxnLst>
                <a:cxn ang="0">
                  <a:pos x="2736" y="3050"/>
                </a:cxn>
                <a:cxn ang="0">
                  <a:pos x="2310" y="3050"/>
                </a:cxn>
                <a:cxn ang="0">
                  <a:pos x="2006" y="2525"/>
                </a:cxn>
                <a:cxn ang="0">
                  <a:pos x="1642" y="1999"/>
                </a:cxn>
                <a:cxn ang="0">
                  <a:pos x="1277" y="1578"/>
                </a:cxn>
                <a:cxn ang="0">
                  <a:pos x="912" y="1368"/>
                </a:cxn>
                <a:cxn ang="0">
                  <a:pos x="487" y="1052"/>
                </a:cxn>
                <a:cxn ang="0">
                  <a:pos x="122" y="737"/>
                </a:cxn>
                <a:cxn ang="0">
                  <a:pos x="0" y="0"/>
                </a:cxn>
                <a:cxn ang="0">
                  <a:pos x="365" y="211"/>
                </a:cxn>
                <a:cxn ang="0">
                  <a:pos x="791" y="526"/>
                </a:cxn>
                <a:cxn ang="0">
                  <a:pos x="1155" y="737"/>
                </a:cxn>
                <a:cxn ang="0">
                  <a:pos x="1581" y="1052"/>
                </a:cxn>
                <a:cxn ang="0">
                  <a:pos x="1946" y="1368"/>
                </a:cxn>
                <a:cxn ang="0">
                  <a:pos x="2250" y="1788"/>
                </a:cxn>
                <a:cxn ang="0">
                  <a:pos x="2553" y="2314"/>
                </a:cxn>
                <a:cxn ang="0">
                  <a:pos x="2736" y="3050"/>
                </a:cxn>
              </a:cxnLst>
              <a:rect l="T0" t="T1" r="T2" b="T3"/>
              <a:pathLst>
                <a:path w="2736" h="3051" extrusionOk="0">
                  <a:moveTo>
                    <a:pt x="2736" y="3050"/>
                  </a:moveTo>
                  <a:lnTo>
                    <a:pt x="2310" y="3050"/>
                  </a:lnTo>
                  <a:lnTo>
                    <a:pt x="2006" y="2525"/>
                  </a:lnTo>
                  <a:lnTo>
                    <a:pt x="1642" y="1999"/>
                  </a:lnTo>
                  <a:lnTo>
                    <a:pt x="1277" y="1578"/>
                  </a:lnTo>
                  <a:lnTo>
                    <a:pt x="912" y="1368"/>
                  </a:lnTo>
                  <a:lnTo>
                    <a:pt x="487" y="1052"/>
                  </a:lnTo>
                  <a:lnTo>
                    <a:pt x="122" y="737"/>
                  </a:lnTo>
                  <a:lnTo>
                    <a:pt x="0" y="0"/>
                  </a:lnTo>
                  <a:lnTo>
                    <a:pt x="365" y="211"/>
                  </a:lnTo>
                  <a:lnTo>
                    <a:pt x="791" y="526"/>
                  </a:lnTo>
                  <a:lnTo>
                    <a:pt x="1155" y="737"/>
                  </a:lnTo>
                  <a:lnTo>
                    <a:pt x="1581" y="1052"/>
                  </a:lnTo>
                  <a:lnTo>
                    <a:pt x="1946" y="1368"/>
                  </a:lnTo>
                  <a:lnTo>
                    <a:pt x="2250" y="1788"/>
                  </a:lnTo>
                  <a:lnTo>
                    <a:pt x="2553" y="2314"/>
                  </a:lnTo>
                  <a:lnTo>
                    <a:pt x="2736" y="30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61" name="Shape 411"/>
            <p:cNvSpPr>
              <a:spLocks/>
            </p:cNvSpPr>
            <p:nvPr/>
          </p:nvSpPr>
          <p:spPr bwMode="auto">
            <a:xfrm>
              <a:off x="1094200" y="2442575"/>
              <a:ext cx="27400" cy="57875"/>
            </a:xfrm>
            <a:custGeom>
              <a:avLst/>
              <a:gdLst>
                <a:gd name="T0" fmla="*/ 0 w 1096"/>
                <a:gd name="T1" fmla="*/ 0 h 2315"/>
                <a:gd name="T2" fmla="*/ 1096 w 1096"/>
                <a:gd name="T3" fmla="*/ 2315 h 2315"/>
              </a:gdLst>
              <a:ahLst/>
              <a:cxnLst>
                <a:cxn ang="0">
                  <a:pos x="1095" y="1263"/>
                </a:cxn>
                <a:cxn ang="0">
                  <a:pos x="1" y="2315"/>
                </a:cxn>
                <a:cxn ang="0">
                  <a:pos x="1" y="1789"/>
                </a:cxn>
                <a:cxn ang="0">
                  <a:pos x="62" y="1052"/>
                </a:cxn>
                <a:cxn ang="0">
                  <a:pos x="183" y="421"/>
                </a:cxn>
                <a:cxn ang="0">
                  <a:pos x="427" y="1"/>
                </a:cxn>
                <a:cxn ang="0">
                  <a:pos x="609" y="106"/>
                </a:cxn>
                <a:cxn ang="0">
                  <a:pos x="852" y="421"/>
                </a:cxn>
                <a:cxn ang="0">
                  <a:pos x="1034" y="842"/>
                </a:cxn>
                <a:cxn ang="0">
                  <a:pos x="1095" y="1263"/>
                </a:cxn>
              </a:cxnLst>
              <a:rect l="T0" t="T1" r="T2" b="T3"/>
              <a:pathLst>
                <a:path w="1096" h="2315" extrusionOk="0">
                  <a:moveTo>
                    <a:pt x="1095" y="1263"/>
                  </a:moveTo>
                  <a:lnTo>
                    <a:pt x="1" y="2315"/>
                  </a:lnTo>
                  <a:lnTo>
                    <a:pt x="1" y="1789"/>
                  </a:lnTo>
                  <a:lnTo>
                    <a:pt x="62" y="1052"/>
                  </a:lnTo>
                  <a:lnTo>
                    <a:pt x="183" y="421"/>
                  </a:lnTo>
                  <a:lnTo>
                    <a:pt x="427" y="1"/>
                  </a:lnTo>
                  <a:lnTo>
                    <a:pt x="609" y="106"/>
                  </a:lnTo>
                  <a:lnTo>
                    <a:pt x="852" y="421"/>
                  </a:lnTo>
                  <a:lnTo>
                    <a:pt x="1034" y="842"/>
                  </a:lnTo>
                  <a:lnTo>
                    <a:pt x="1095" y="1263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62" name="Shape 412"/>
            <p:cNvSpPr>
              <a:spLocks/>
            </p:cNvSpPr>
            <p:nvPr/>
          </p:nvSpPr>
          <p:spPr bwMode="auto">
            <a:xfrm>
              <a:off x="2948325" y="2547750"/>
              <a:ext cx="22800" cy="57875"/>
            </a:xfrm>
            <a:custGeom>
              <a:avLst/>
              <a:gdLst>
                <a:gd name="T0" fmla="*/ 0 w 912"/>
                <a:gd name="T1" fmla="*/ 0 h 2315"/>
                <a:gd name="T2" fmla="*/ 912 w 912"/>
                <a:gd name="T3" fmla="*/ 2315 h 2315"/>
              </a:gdLst>
              <a:ahLst/>
              <a:cxnLst>
                <a:cxn ang="0">
                  <a:pos x="851" y="737"/>
                </a:cxn>
                <a:cxn ang="0">
                  <a:pos x="912" y="1368"/>
                </a:cxn>
                <a:cxn ang="0">
                  <a:pos x="790" y="1683"/>
                </a:cxn>
                <a:cxn ang="0">
                  <a:pos x="608" y="1999"/>
                </a:cxn>
                <a:cxn ang="0">
                  <a:pos x="426" y="2314"/>
                </a:cxn>
                <a:cxn ang="0">
                  <a:pos x="0" y="1894"/>
                </a:cxn>
                <a:cxn ang="0">
                  <a:pos x="61" y="1263"/>
                </a:cxn>
                <a:cxn ang="0">
                  <a:pos x="304" y="526"/>
                </a:cxn>
                <a:cxn ang="0">
                  <a:pos x="365" y="1"/>
                </a:cxn>
                <a:cxn ang="0">
                  <a:pos x="486" y="106"/>
                </a:cxn>
                <a:cxn ang="0">
                  <a:pos x="608" y="211"/>
                </a:cxn>
                <a:cxn ang="0">
                  <a:pos x="790" y="421"/>
                </a:cxn>
                <a:cxn ang="0">
                  <a:pos x="851" y="737"/>
                </a:cxn>
              </a:cxnLst>
              <a:rect l="T0" t="T1" r="T2" b="T3"/>
              <a:pathLst>
                <a:path w="912" h="2315" extrusionOk="0">
                  <a:moveTo>
                    <a:pt x="851" y="737"/>
                  </a:moveTo>
                  <a:lnTo>
                    <a:pt x="912" y="1368"/>
                  </a:lnTo>
                  <a:lnTo>
                    <a:pt x="790" y="1683"/>
                  </a:lnTo>
                  <a:lnTo>
                    <a:pt x="608" y="1999"/>
                  </a:lnTo>
                  <a:lnTo>
                    <a:pt x="426" y="2314"/>
                  </a:lnTo>
                  <a:lnTo>
                    <a:pt x="0" y="1894"/>
                  </a:lnTo>
                  <a:lnTo>
                    <a:pt x="61" y="1263"/>
                  </a:lnTo>
                  <a:lnTo>
                    <a:pt x="304" y="526"/>
                  </a:lnTo>
                  <a:lnTo>
                    <a:pt x="365" y="1"/>
                  </a:lnTo>
                  <a:lnTo>
                    <a:pt x="486" y="106"/>
                  </a:lnTo>
                  <a:lnTo>
                    <a:pt x="608" y="211"/>
                  </a:lnTo>
                  <a:lnTo>
                    <a:pt x="790" y="421"/>
                  </a:lnTo>
                  <a:lnTo>
                    <a:pt x="851" y="737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63" name="Shape 413"/>
            <p:cNvSpPr>
              <a:spLocks/>
            </p:cNvSpPr>
            <p:nvPr/>
          </p:nvSpPr>
          <p:spPr bwMode="auto">
            <a:xfrm>
              <a:off x="25825" y="249775"/>
              <a:ext cx="1379975" cy="2600375"/>
            </a:xfrm>
            <a:custGeom>
              <a:avLst/>
              <a:gdLst>
                <a:gd name="T0" fmla="*/ 0 w 55199"/>
                <a:gd name="T1" fmla="*/ 0 h 104015"/>
                <a:gd name="T2" fmla="*/ 55199 w 55199"/>
                <a:gd name="T3" fmla="*/ 104015 h 104015"/>
              </a:gdLst>
              <a:ahLst/>
              <a:cxnLst>
                <a:cxn ang="0">
                  <a:pos x="54955" y="95075"/>
                </a:cxn>
                <a:cxn ang="0">
                  <a:pos x="55076" y="95706"/>
                </a:cxn>
                <a:cxn ang="0">
                  <a:pos x="55198" y="96337"/>
                </a:cxn>
                <a:cxn ang="0">
                  <a:pos x="55198" y="96863"/>
                </a:cxn>
                <a:cxn ang="0">
                  <a:pos x="55198" y="97178"/>
                </a:cxn>
                <a:cxn ang="0">
                  <a:pos x="55076" y="97178"/>
                </a:cxn>
                <a:cxn ang="0">
                  <a:pos x="54651" y="97283"/>
                </a:cxn>
                <a:cxn ang="0">
                  <a:pos x="53982" y="97388"/>
                </a:cxn>
                <a:cxn ang="0">
                  <a:pos x="53010" y="97599"/>
                </a:cxn>
                <a:cxn ang="0">
                  <a:pos x="51915" y="97704"/>
                </a:cxn>
                <a:cxn ang="0">
                  <a:pos x="50578" y="97914"/>
                </a:cxn>
                <a:cxn ang="0">
                  <a:pos x="48997" y="98125"/>
                </a:cxn>
                <a:cxn ang="0">
                  <a:pos x="47356" y="98335"/>
                </a:cxn>
                <a:cxn ang="0">
                  <a:pos x="45472" y="98651"/>
                </a:cxn>
                <a:cxn ang="0">
                  <a:pos x="43526" y="98861"/>
                </a:cxn>
                <a:cxn ang="0">
                  <a:pos x="41459" y="99176"/>
                </a:cxn>
                <a:cxn ang="0">
                  <a:pos x="39271" y="99492"/>
                </a:cxn>
                <a:cxn ang="0">
                  <a:pos x="37022" y="99807"/>
                </a:cxn>
                <a:cxn ang="0">
                  <a:pos x="34712" y="100123"/>
                </a:cxn>
                <a:cxn ang="0">
                  <a:pos x="32402" y="100438"/>
                </a:cxn>
                <a:cxn ang="0">
                  <a:pos x="30031" y="100754"/>
                </a:cxn>
                <a:cxn ang="0">
                  <a:pos x="27660" y="101069"/>
                </a:cxn>
                <a:cxn ang="0">
                  <a:pos x="25350" y="101385"/>
                </a:cxn>
                <a:cxn ang="0">
                  <a:pos x="23040" y="101595"/>
                </a:cxn>
                <a:cxn ang="0">
                  <a:pos x="20791" y="101911"/>
                </a:cxn>
                <a:cxn ang="0">
                  <a:pos x="18602" y="102226"/>
                </a:cxn>
                <a:cxn ang="0">
                  <a:pos x="16535" y="102542"/>
                </a:cxn>
                <a:cxn ang="0">
                  <a:pos x="14590" y="102752"/>
                </a:cxn>
                <a:cxn ang="0">
                  <a:pos x="12706" y="102963"/>
                </a:cxn>
                <a:cxn ang="0">
                  <a:pos x="11064" y="103173"/>
                </a:cxn>
                <a:cxn ang="0">
                  <a:pos x="9484" y="103383"/>
                </a:cxn>
                <a:cxn ang="0">
                  <a:pos x="8146" y="103594"/>
                </a:cxn>
                <a:cxn ang="0">
                  <a:pos x="7052" y="103699"/>
                </a:cxn>
                <a:cxn ang="0">
                  <a:pos x="6079" y="103804"/>
                </a:cxn>
                <a:cxn ang="0">
                  <a:pos x="5411" y="103909"/>
                </a:cxn>
                <a:cxn ang="0">
                  <a:pos x="4985" y="104014"/>
                </a:cxn>
                <a:cxn ang="0">
                  <a:pos x="4864" y="104014"/>
                </a:cxn>
                <a:cxn ang="0">
                  <a:pos x="0" y="0"/>
                </a:cxn>
                <a:cxn ang="0">
                  <a:pos x="3283" y="0"/>
                </a:cxn>
                <a:cxn ang="0">
                  <a:pos x="7356" y="97809"/>
                </a:cxn>
                <a:cxn ang="0">
                  <a:pos x="52462" y="92340"/>
                </a:cxn>
                <a:cxn ang="0">
                  <a:pos x="52645" y="92551"/>
                </a:cxn>
                <a:cxn ang="0">
                  <a:pos x="52888" y="92866"/>
                </a:cxn>
                <a:cxn ang="0">
                  <a:pos x="53131" y="93182"/>
                </a:cxn>
                <a:cxn ang="0">
                  <a:pos x="53496" y="93392"/>
                </a:cxn>
                <a:cxn ang="0">
                  <a:pos x="53800" y="93708"/>
                </a:cxn>
                <a:cxn ang="0">
                  <a:pos x="54104" y="93918"/>
                </a:cxn>
                <a:cxn ang="0">
                  <a:pos x="54347" y="94128"/>
                </a:cxn>
                <a:cxn ang="0">
                  <a:pos x="54529" y="94233"/>
                </a:cxn>
                <a:cxn ang="0">
                  <a:pos x="54590" y="94339"/>
                </a:cxn>
                <a:cxn ang="0">
                  <a:pos x="54712" y="94444"/>
                </a:cxn>
                <a:cxn ang="0">
                  <a:pos x="54833" y="94654"/>
                </a:cxn>
                <a:cxn ang="0">
                  <a:pos x="54955" y="95075"/>
                </a:cxn>
              </a:cxnLst>
              <a:rect l="T0" t="T1" r="T2" b="T3"/>
              <a:pathLst>
                <a:path w="55199" h="104015" extrusionOk="0">
                  <a:moveTo>
                    <a:pt x="54955" y="95075"/>
                  </a:moveTo>
                  <a:lnTo>
                    <a:pt x="55076" y="95706"/>
                  </a:lnTo>
                  <a:lnTo>
                    <a:pt x="55198" y="96337"/>
                  </a:lnTo>
                  <a:lnTo>
                    <a:pt x="55198" y="96863"/>
                  </a:lnTo>
                  <a:lnTo>
                    <a:pt x="55198" y="97178"/>
                  </a:lnTo>
                  <a:lnTo>
                    <a:pt x="55076" y="97178"/>
                  </a:lnTo>
                  <a:lnTo>
                    <a:pt x="54651" y="97283"/>
                  </a:lnTo>
                  <a:lnTo>
                    <a:pt x="53982" y="97388"/>
                  </a:lnTo>
                  <a:lnTo>
                    <a:pt x="53010" y="97599"/>
                  </a:lnTo>
                  <a:lnTo>
                    <a:pt x="51915" y="97704"/>
                  </a:lnTo>
                  <a:lnTo>
                    <a:pt x="50578" y="97914"/>
                  </a:lnTo>
                  <a:lnTo>
                    <a:pt x="48997" y="98125"/>
                  </a:lnTo>
                  <a:lnTo>
                    <a:pt x="47356" y="98335"/>
                  </a:lnTo>
                  <a:lnTo>
                    <a:pt x="45472" y="98651"/>
                  </a:lnTo>
                  <a:lnTo>
                    <a:pt x="43526" y="98861"/>
                  </a:lnTo>
                  <a:lnTo>
                    <a:pt x="41459" y="99176"/>
                  </a:lnTo>
                  <a:lnTo>
                    <a:pt x="39271" y="99492"/>
                  </a:lnTo>
                  <a:lnTo>
                    <a:pt x="37022" y="99807"/>
                  </a:lnTo>
                  <a:lnTo>
                    <a:pt x="34712" y="100123"/>
                  </a:lnTo>
                  <a:lnTo>
                    <a:pt x="32402" y="100438"/>
                  </a:lnTo>
                  <a:lnTo>
                    <a:pt x="30031" y="100754"/>
                  </a:lnTo>
                  <a:lnTo>
                    <a:pt x="27660" y="101069"/>
                  </a:lnTo>
                  <a:lnTo>
                    <a:pt x="25350" y="101385"/>
                  </a:lnTo>
                  <a:lnTo>
                    <a:pt x="23040" y="101595"/>
                  </a:lnTo>
                  <a:lnTo>
                    <a:pt x="20791" y="101911"/>
                  </a:lnTo>
                  <a:lnTo>
                    <a:pt x="18602" y="102226"/>
                  </a:lnTo>
                  <a:lnTo>
                    <a:pt x="16535" y="102542"/>
                  </a:lnTo>
                  <a:lnTo>
                    <a:pt x="14590" y="102752"/>
                  </a:lnTo>
                  <a:lnTo>
                    <a:pt x="12706" y="102963"/>
                  </a:lnTo>
                  <a:lnTo>
                    <a:pt x="11064" y="103173"/>
                  </a:lnTo>
                  <a:lnTo>
                    <a:pt x="9484" y="103383"/>
                  </a:lnTo>
                  <a:lnTo>
                    <a:pt x="8146" y="103594"/>
                  </a:lnTo>
                  <a:lnTo>
                    <a:pt x="7052" y="103699"/>
                  </a:lnTo>
                  <a:lnTo>
                    <a:pt x="6079" y="103804"/>
                  </a:lnTo>
                  <a:lnTo>
                    <a:pt x="5411" y="103909"/>
                  </a:lnTo>
                  <a:lnTo>
                    <a:pt x="4985" y="104014"/>
                  </a:lnTo>
                  <a:lnTo>
                    <a:pt x="4864" y="104014"/>
                  </a:lnTo>
                  <a:lnTo>
                    <a:pt x="0" y="0"/>
                  </a:lnTo>
                  <a:lnTo>
                    <a:pt x="3283" y="0"/>
                  </a:lnTo>
                  <a:lnTo>
                    <a:pt x="7356" y="97809"/>
                  </a:lnTo>
                  <a:lnTo>
                    <a:pt x="52462" y="92340"/>
                  </a:lnTo>
                  <a:lnTo>
                    <a:pt x="52645" y="92551"/>
                  </a:lnTo>
                  <a:lnTo>
                    <a:pt x="52888" y="92866"/>
                  </a:lnTo>
                  <a:lnTo>
                    <a:pt x="53131" y="93182"/>
                  </a:lnTo>
                  <a:lnTo>
                    <a:pt x="53496" y="93392"/>
                  </a:lnTo>
                  <a:lnTo>
                    <a:pt x="53800" y="93708"/>
                  </a:lnTo>
                  <a:lnTo>
                    <a:pt x="54104" y="93918"/>
                  </a:lnTo>
                  <a:lnTo>
                    <a:pt x="54347" y="94128"/>
                  </a:lnTo>
                  <a:lnTo>
                    <a:pt x="54529" y="94233"/>
                  </a:lnTo>
                  <a:lnTo>
                    <a:pt x="54590" y="94339"/>
                  </a:lnTo>
                  <a:lnTo>
                    <a:pt x="54712" y="94444"/>
                  </a:lnTo>
                  <a:lnTo>
                    <a:pt x="54833" y="94654"/>
                  </a:lnTo>
                  <a:lnTo>
                    <a:pt x="54955" y="95075"/>
                  </a:lnTo>
                  <a:close/>
                </a:path>
              </a:pathLst>
            </a:custGeom>
            <a:solidFill>
              <a:srgbClr val="FFB22B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418"/>
          <p:cNvSpPr>
            <a:spLocks noChangeArrowheads="1"/>
          </p:cNvSpPr>
          <p:nvPr/>
        </p:nvSpPr>
        <p:spPr bwMode="auto">
          <a:xfrm rot="-1323896">
            <a:off x="3902075" y="3763963"/>
            <a:ext cx="2130425" cy="25257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2" name="Shape 419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Blood Type Investigations</a:t>
            </a:r>
          </a:p>
        </p:txBody>
      </p:sp>
      <p:sp>
        <p:nvSpPr>
          <p:cNvPr id="40963" name="Shape 420"/>
          <p:cNvSpPr txBox="1">
            <a:spLocks noGrp="1"/>
          </p:cNvSpPr>
          <p:nvPr>
            <p:ph type="body" idx="1"/>
          </p:nvPr>
        </p:nvSpPr>
        <p:spPr>
          <a:xfrm>
            <a:off x="1042988" y="2324100"/>
            <a:ext cx="6777037" cy="3508375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All humans have a blood phenotype of Types A, B, AB, or o.</a:t>
            </a:r>
          </a:p>
          <a:p>
            <a:pPr marL="1123950" lvl="3" indent="-234950" eaLnBrk="1" hangingPunct="1">
              <a:spcBef>
                <a:spcPts val="363"/>
              </a:spcBef>
              <a:buSzPct val="74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Type A (I</a:t>
            </a:r>
            <a:r>
              <a:rPr lang="en-US" baseline="30000" smtClean="0">
                <a:solidFill>
                  <a:srgbClr val="3E3D2D"/>
                </a:solidFill>
                <a:latin typeface="Arial" charset="0"/>
                <a:cs typeface="Arial" charset="0"/>
              </a:rPr>
              <a:t>A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I</a:t>
            </a:r>
            <a:r>
              <a:rPr lang="en-US" baseline="30000" smtClean="0">
                <a:solidFill>
                  <a:srgbClr val="3E3D2D"/>
                </a:solidFill>
                <a:latin typeface="Arial" charset="0"/>
                <a:cs typeface="Arial" charset="0"/>
              </a:rPr>
              <a:t>A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 ,or I</a:t>
            </a:r>
            <a:r>
              <a:rPr lang="en-US" baseline="30000" smtClean="0">
                <a:solidFill>
                  <a:srgbClr val="3E3D2D"/>
                </a:solidFill>
                <a:latin typeface="Arial" charset="0"/>
                <a:cs typeface="Arial" charset="0"/>
              </a:rPr>
              <a:t>A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i)</a:t>
            </a:r>
          </a:p>
          <a:p>
            <a:pPr marL="1123950" lvl="3" indent="-234950" eaLnBrk="1" hangingPunct="1">
              <a:spcBef>
                <a:spcPts val="363"/>
              </a:spcBef>
              <a:buSzPct val="74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Type B (I</a:t>
            </a:r>
            <a:r>
              <a:rPr lang="en-US" baseline="30000" smtClean="0">
                <a:solidFill>
                  <a:srgbClr val="3E3D2D"/>
                </a:solidFill>
                <a:latin typeface="Arial" charset="0"/>
                <a:cs typeface="Arial" charset="0"/>
              </a:rPr>
              <a:t>B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I</a:t>
            </a:r>
            <a:r>
              <a:rPr lang="en-US" baseline="30000" smtClean="0">
                <a:solidFill>
                  <a:srgbClr val="3E3D2D"/>
                </a:solidFill>
                <a:latin typeface="Arial" charset="0"/>
                <a:cs typeface="Arial" charset="0"/>
              </a:rPr>
              <a:t>B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 ,or I</a:t>
            </a:r>
            <a:r>
              <a:rPr lang="en-US" baseline="30000" smtClean="0">
                <a:solidFill>
                  <a:srgbClr val="3E3D2D"/>
                </a:solidFill>
                <a:latin typeface="Arial" charset="0"/>
                <a:cs typeface="Arial" charset="0"/>
              </a:rPr>
              <a:t>B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i)</a:t>
            </a:r>
          </a:p>
          <a:p>
            <a:pPr marL="1123950" lvl="3" indent="-234950" eaLnBrk="1" hangingPunct="1">
              <a:spcBef>
                <a:spcPts val="363"/>
              </a:spcBef>
              <a:buSzPct val="74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Type AB (I</a:t>
            </a:r>
            <a:r>
              <a:rPr lang="en-US" baseline="30000" smtClean="0">
                <a:solidFill>
                  <a:srgbClr val="3E3D2D"/>
                </a:solidFill>
                <a:latin typeface="Arial" charset="0"/>
                <a:cs typeface="Arial" charset="0"/>
              </a:rPr>
              <a:t>A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I</a:t>
            </a:r>
            <a:r>
              <a:rPr lang="en-US" baseline="30000" smtClean="0">
                <a:solidFill>
                  <a:srgbClr val="3E3D2D"/>
                </a:solidFill>
                <a:latin typeface="Arial" charset="0"/>
                <a:cs typeface="Arial" charset="0"/>
              </a:rPr>
              <a:t>B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) </a:t>
            </a:r>
          </a:p>
          <a:p>
            <a:pPr marL="1123950" lvl="3" indent="-234950" eaLnBrk="1" hangingPunct="1">
              <a:spcBef>
                <a:spcPts val="363"/>
              </a:spcBef>
              <a:buSzPct val="74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Type o (ii)</a:t>
            </a:r>
          </a:p>
        </p:txBody>
      </p:sp>
      <p:sp>
        <p:nvSpPr>
          <p:cNvPr id="40964" name="Shape 421"/>
          <p:cNvSpPr txBox="1">
            <a:spLocks noChangeArrowheads="1"/>
          </p:cNvSpPr>
          <p:nvPr/>
        </p:nvSpPr>
        <p:spPr bwMode="auto">
          <a:xfrm>
            <a:off x="5410200" y="2819400"/>
            <a:ext cx="236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1800"/>
              <a:t>Allele A and B are </a:t>
            </a:r>
            <a:r>
              <a:rPr lang="en-US" sz="1800" b="1" i="1"/>
              <a:t>codominant</a:t>
            </a:r>
            <a:r>
              <a:rPr lang="en-US" sz="1800"/>
              <a:t>, which creates the type AB blood.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426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Cell Theory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1042988" y="2324100"/>
            <a:ext cx="6777037" cy="3508375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76388"/>
              <a:defRPr/>
            </a:pPr>
            <a:r>
              <a:rPr lang="en-US">
                <a:sym typeface="Arial"/>
              </a:rPr>
              <a:t>The cell theory states that: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lvl="1" indent="-284480" eaLnBrk="1" fontAlgn="auto" hangingPunct="1">
              <a:spcAft>
                <a:spcPts val="0"/>
              </a:spcAft>
              <a:buSzPct val="75757"/>
              <a:defRPr/>
            </a:pPr>
            <a:r>
              <a:rPr lang="en-US">
                <a:sym typeface="Arial"/>
              </a:rPr>
              <a:t>All living things consist of cells.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lvl="1" indent="-284480" eaLnBrk="1" fontAlgn="auto" hangingPunct="1">
              <a:spcAft>
                <a:spcPts val="0"/>
              </a:spcAft>
              <a:buSzPct val="75757"/>
              <a:defRPr/>
            </a:pPr>
            <a:r>
              <a:rPr lang="en-US">
                <a:sym typeface="Arial"/>
              </a:rPr>
              <a:t>Cells are the basic unit of structure and function in living things.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lvl="1" indent="-284480" eaLnBrk="1" fontAlgn="auto" hangingPunct="1">
              <a:spcAft>
                <a:spcPts val="0"/>
              </a:spcAft>
              <a:buSzPct val="75757"/>
              <a:defRPr/>
            </a:pPr>
            <a:r>
              <a:rPr lang="en-US">
                <a:sym typeface="Arial"/>
              </a:rPr>
              <a:t>All cells are produced from other cells.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hape 432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Organelles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 u="sng">
                <a:sym typeface="Arial"/>
              </a:rPr>
              <a:t>Nucleus</a:t>
            </a:r>
            <a:r>
              <a:rPr lang="en-US" sz="2200">
                <a:sym typeface="Arial"/>
              </a:rPr>
              <a:t>- the “brain” of the cell.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 u="sng">
                <a:sym typeface="Arial"/>
              </a:rPr>
              <a:t>Cell Wall</a:t>
            </a:r>
            <a:r>
              <a:rPr lang="en-US" sz="2200">
                <a:sym typeface="Arial"/>
              </a:rPr>
              <a:t>- surrounds the cell, a barrier found mostly in plants.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 u="sng">
                <a:sym typeface="Arial"/>
              </a:rPr>
              <a:t>Cell membrane</a:t>
            </a:r>
            <a:r>
              <a:rPr lang="en-US" sz="2200">
                <a:sym typeface="Arial"/>
              </a:rPr>
              <a:t>- acts as a filter for all cells.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419475" cy="3494087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 u="sng">
                <a:sym typeface="Arial"/>
              </a:rPr>
              <a:t>Chromatin</a:t>
            </a:r>
            <a:r>
              <a:rPr lang="en-US" sz="2200">
                <a:sym typeface="Arial"/>
              </a:rPr>
              <a:t>- contain genetic material that instructs the function of the cell.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 u="sng">
                <a:sym typeface="Arial"/>
              </a:rPr>
              <a:t>Nucleolus</a:t>
            </a:r>
            <a:r>
              <a:rPr lang="en-US" sz="2200">
                <a:sym typeface="Arial"/>
              </a:rPr>
              <a:t>- creates ribosomes.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 u="sng">
                <a:sym typeface="Arial"/>
              </a:rPr>
              <a:t>Ribosomes</a:t>
            </a:r>
            <a:r>
              <a:rPr lang="en-US" sz="2200">
                <a:sym typeface="Arial"/>
              </a:rPr>
              <a:t>- protein synthesis (creation).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439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Organelles cont.</a:t>
            </a:r>
          </a:p>
        </p:txBody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87301"/>
              <a:defRPr/>
            </a:pPr>
            <a:r>
              <a:rPr lang="en-US" sz="2050" u="sng">
                <a:sym typeface="Arial"/>
              </a:rPr>
              <a:t>Mitochondria</a:t>
            </a:r>
            <a:r>
              <a:rPr lang="en-US" sz="2050">
                <a:sym typeface="Arial"/>
              </a:rPr>
              <a:t>- the “powerhouse” of the cell.</a:t>
            </a:r>
          </a:p>
          <a:p>
            <a:pPr indent="-279400" eaLnBrk="1" fontAlgn="auto" hangingPunct="1">
              <a:spcAft>
                <a:spcPts val="0"/>
              </a:spcAft>
              <a:buSzPct val="87301"/>
              <a:defRPr/>
            </a:pPr>
            <a:r>
              <a:rPr lang="en-US" sz="2050" u="sng">
                <a:sym typeface="Arial"/>
              </a:rPr>
              <a:t>Endoplasmic Reticulum </a:t>
            </a:r>
            <a:r>
              <a:rPr lang="en-US" sz="2050">
                <a:sym typeface="Arial"/>
              </a:rPr>
              <a:t>– Passageways carrying materials for the cell.</a:t>
            </a:r>
          </a:p>
          <a:p>
            <a:pPr indent="-279400" eaLnBrk="1" fontAlgn="auto" hangingPunct="1">
              <a:spcAft>
                <a:spcPts val="0"/>
              </a:spcAft>
              <a:buSzPct val="87301"/>
              <a:defRPr/>
            </a:pPr>
            <a:r>
              <a:rPr lang="en-US" sz="2050" u="sng">
                <a:sym typeface="Arial"/>
              </a:rPr>
              <a:t>Rough or Smooth ER- </a:t>
            </a:r>
            <a:r>
              <a:rPr lang="en-US" sz="2050">
                <a:sym typeface="Arial"/>
              </a:rPr>
              <a:t>Rough Endoplasmic Reticulum (RER) have ribosomes, Smooth Endoplasmic Reticulm (SER) do not.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419475" cy="3494087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96491"/>
              <a:defRPr/>
            </a:pPr>
            <a:r>
              <a:rPr lang="en-US" sz="1850" u="sng">
                <a:sym typeface="Arial"/>
              </a:rPr>
              <a:t>Golgi Bodies</a:t>
            </a:r>
            <a:r>
              <a:rPr lang="en-US" sz="1850">
                <a:sym typeface="Arial"/>
              </a:rPr>
              <a:t>- Package and deliver material throughout the cell. </a:t>
            </a:r>
          </a:p>
          <a:p>
            <a:pPr indent="-279400" eaLnBrk="1" fontAlgn="auto" hangingPunct="1">
              <a:spcAft>
                <a:spcPts val="0"/>
              </a:spcAft>
              <a:buSzPct val="96491"/>
              <a:defRPr/>
            </a:pPr>
            <a:r>
              <a:rPr lang="en-US" sz="1850" u="sng">
                <a:sym typeface="Arial"/>
              </a:rPr>
              <a:t>Chloroplasts</a:t>
            </a:r>
            <a:r>
              <a:rPr lang="en-US" sz="1850">
                <a:sym typeface="Arial"/>
              </a:rPr>
              <a:t>- capture energy from the sun and produces food for plant cells.</a:t>
            </a:r>
          </a:p>
          <a:p>
            <a:pPr indent="-279400" eaLnBrk="1" fontAlgn="auto" hangingPunct="1">
              <a:spcAft>
                <a:spcPts val="0"/>
              </a:spcAft>
              <a:buSzPct val="96491"/>
              <a:defRPr/>
            </a:pPr>
            <a:r>
              <a:rPr lang="en-US" sz="1850" u="sng">
                <a:sym typeface="Arial"/>
              </a:rPr>
              <a:t>Vacuoles</a:t>
            </a:r>
            <a:r>
              <a:rPr lang="en-US" sz="1850">
                <a:sym typeface="Arial"/>
              </a:rPr>
              <a:t>- storage area.</a:t>
            </a:r>
          </a:p>
          <a:p>
            <a:pPr indent="-279400" eaLnBrk="1" fontAlgn="auto" hangingPunct="1">
              <a:spcAft>
                <a:spcPts val="0"/>
              </a:spcAft>
              <a:buSzPct val="96491"/>
              <a:defRPr/>
            </a:pPr>
            <a:r>
              <a:rPr lang="en-US" sz="1850" u="sng">
                <a:sym typeface="Arial"/>
              </a:rPr>
              <a:t>Lysosome</a:t>
            </a:r>
            <a:r>
              <a:rPr lang="en-US" sz="1850">
                <a:sym typeface="Arial"/>
              </a:rPr>
              <a:t>- contain enzymes that break down large food particles into smaller ones.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446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Cell Replication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>
            <a:noAutofit/>
          </a:bodyPr>
          <a:lstStyle/>
          <a:p>
            <a:pPr indent="-279400" algn="ctr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sz="2200" u="sng">
                <a:sym typeface="Arial"/>
              </a:rPr>
              <a:t>Mitosis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1 mother cell creates 1 identical daughter cell.</a:t>
            </a: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DNA is exactly the same.</a:t>
            </a: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Mother cell has = amount of DNA as daughter cell.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419475" cy="3494087"/>
          </a:xfrm>
        </p:spPr>
        <p:txBody>
          <a:bodyPr tIns="45700" bIns="45700">
            <a:noAutofit/>
          </a:bodyPr>
          <a:lstStyle/>
          <a:p>
            <a:pPr indent="-279400" algn="ctr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 sz="2200" u="sng">
                <a:sym typeface="Arial"/>
              </a:rPr>
              <a:t>Meiosis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1 mother cell creates 4 gametes.</a:t>
            </a: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DNA is different between mother and daughter cells.</a:t>
            </a: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Gametes have ½ the DNA of the mother cell.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453"/>
          <p:cNvSpPr txBox="1">
            <a:spLocks noGrp="1"/>
          </p:cNvSpPr>
          <p:nvPr>
            <p:ph type="title"/>
          </p:nvPr>
        </p:nvSpPr>
        <p:spPr>
          <a:xfrm>
            <a:off x="5715000" y="1600200"/>
            <a:ext cx="3429000" cy="1254125"/>
          </a:xfrm>
        </p:spPr>
        <p:txBody>
          <a:bodyPr tIns="45700" bIns="45700"/>
          <a:lstStyle/>
          <a:p>
            <a:pPr algn="ctr" eaLnBrk="1" hangingPunct="1">
              <a:buClr>
                <a:schemeClr val="accent1"/>
              </a:buClr>
              <a:buSzPct val="25000"/>
            </a:pPr>
            <a:r>
              <a:rPr lang="en-US" sz="3600" u="sng" smtClean="0">
                <a:solidFill>
                  <a:schemeClr val="accent1"/>
                </a:solidFill>
                <a:latin typeface="Arial" charset="0"/>
                <a:cs typeface="Arial" charset="0"/>
              </a:rPr>
              <a:t>Stages of Mitosis</a:t>
            </a:r>
          </a:p>
        </p:txBody>
      </p:sp>
      <p:sp>
        <p:nvSpPr>
          <p:cNvPr id="51202" name="Shape 454"/>
          <p:cNvSpPr txBox="1">
            <a:spLocks noGrp="1"/>
          </p:cNvSpPr>
          <p:nvPr>
            <p:ph type="body" idx="1"/>
          </p:nvPr>
        </p:nvSpPr>
        <p:spPr>
          <a:xfrm>
            <a:off x="5867400" y="3124200"/>
            <a:ext cx="3054350" cy="2663825"/>
          </a:xfrm>
        </p:spPr>
        <p:txBody>
          <a:bodyPr tIns="45700" bIns="45700"/>
          <a:lstStyle/>
          <a:p>
            <a:pPr marL="342900" indent="-342900" eaLnBrk="1" hangingPunct="1">
              <a:spcBef>
                <a:spcPts val="400"/>
              </a:spcBef>
              <a:buClr>
                <a:schemeClr val="accent1"/>
              </a:buClr>
              <a:buSzPct val="25000"/>
            </a:pPr>
            <a:r>
              <a:rPr lang="en-US" sz="2000" smtClean="0">
                <a:latin typeface="Arial" charset="0"/>
                <a:cs typeface="Arial" charset="0"/>
              </a:rPr>
              <a:t>Interphase  </a:t>
            </a:r>
          </a:p>
          <a:p>
            <a:pPr marL="342900" indent="-342900" eaLnBrk="1" hangingPunct="1">
              <a:spcBef>
                <a:spcPts val="400"/>
              </a:spcBef>
              <a:buClr>
                <a:schemeClr val="accent1"/>
              </a:buClr>
              <a:buSzPct val="25000"/>
            </a:pPr>
            <a:r>
              <a:rPr lang="en-US" sz="2000" smtClean="0">
                <a:latin typeface="Arial" charset="0"/>
                <a:cs typeface="Arial" charset="0"/>
              </a:rPr>
              <a:t>S-Phase  (Synthesis)</a:t>
            </a:r>
          </a:p>
          <a:p>
            <a:pPr marL="342900" indent="-342900" eaLnBrk="1" hangingPunct="1">
              <a:spcBef>
                <a:spcPts val="400"/>
              </a:spcBef>
              <a:buClr>
                <a:schemeClr val="accent1"/>
              </a:buClr>
              <a:buSzPct val="76000"/>
              <a:buFontTx/>
              <a:buAutoNum type="arabicPeriod"/>
            </a:pPr>
            <a:r>
              <a:rPr lang="en-US" sz="2000" smtClean="0">
                <a:latin typeface="Arial" charset="0"/>
                <a:cs typeface="Arial" charset="0"/>
              </a:rPr>
              <a:t>Prophase</a:t>
            </a:r>
          </a:p>
          <a:p>
            <a:pPr marL="342900" indent="-342900" eaLnBrk="1" hangingPunct="1">
              <a:spcBef>
                <a:spcPts val="400"/>
              </a:spcBef>
              <a:buClr>
                <a:schemeClr val="accent1"/>
              </a:buClr>
              <a:buSzPct val="76000"/>
              <a:buFontTx/>
              <a:buAutoNum type="arabicPeriod"/>
            </a:pPr>
            <a:r>
              <a:rPr lang="en-US" sz="2000" smtClean="0">
                <a:latin typeface="Arial" charset="0"/>
                <a:cs typeface="Arial" charset="0"/>
              </a:rPr>
              <a:t>Metaphase</a:t>
            </a:r>
          </a:p>
          <a:p>
            <a:pPr marL="342900" indent="-342900" eaLnBrk="1" hangingPunct="1">
              <a:spcBef>
                <a:spcPts val="400"/>
              </a:spcBef>
              <a:buClr>
                <a:schemeClr val="accent1"/>
              </a:buClr>
              <a:buSzPct val="76000"/>
              <a:buFontTx/>
              <a:buAutoNum type="arabicPeriod"/>
            </a:pPr>
            <a:r>
              <a:rPr lang="en-US" sz="2000" smtClean="0">
                <a:latin typeface="Arial" charset="0"/>
                <a:cs typeface="Arial" charset="0"/>
              </a:rPr>
              <a:t>Anaphase</a:t>
            </a:r>
          </a:p>
          <a:p>
            <a:pPr marL="342900" indent="-342900" eaLnBrk="1" hangingPunct="1">
              <a:spcBef>
                <a:spcPts val="400"/>
              </a:spcBef>
              <a:buClr>
                <a:schemeClr val="accent1"/>
              </a:buClr>
              <a:buSzPct val="76000"/>
              <a:buFontTx/>
              <a:buAutoNum type="arabicPeriod"/>
            </a:pPr>
            <a:r>
              <a:rPr lang="en-US" sz="2000" smtClean="0">
                <a:latin typeface="Arial" charset="0"/>
                <a:cs typeface="Arial" charset="0"/>
              </a:rPr>
              <a:t>Telophase</a:t>
            </a:r>
          </a:p>
        </p:txBody>
      </p:sp>
      <p:sp>
        <p:nvSpPr>
          <p:cNvPr id="51203" name="Shape 455"/>
          <p:cNvSpPr>
            <a:spLocks noChangeArrowheads="1"/>
          </p:cNvSpPr>
          <p:nvPr/>
        </p:nvSpPr>
        <p:spPr bwMode="auto">
          <a:xfrm>
            <a:off x="0" y="0"/>
            <a:ext cx="5713413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1146175" y="857250"/>
            <a:ext cx="3090863" cy="5149850"/>
          </a:xfrm>
        </p:spPr>
        <p:txBody>
          <a:bodyPr tIns="45700" bIns="45700">
            <a:noAutofit/>
          </a:bodyPr>
          <a:lstStyle/>
          <a:p>
            <a:pPr marL="342900" indent="-2794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  <a:defRPr/>
            </a:pPr>
            <a:r>
              <a:rPr lang="en-US" sz="2200">
                <a:solidFill>
                  <a:schemeClr val="dk2"/>
                </a:solidFill>
                <a:sym typeface="Arial"/>
              </a:rPr>
              <a:t>Key Terms: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Traits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Heredity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Genetics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Purebred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Genes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Alleles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Recessive Allele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Dominant Allele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Hybrids</a:t>
            </a:r>
          </a:p>
          <a:p>
            <a:pPr marL="342900" indent="-2095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endParaRPr>
              <a:solidFill>
                <a:schemeClr val="dk2"/>
              </a:solidFill>
              <a:sym typeface="Arial"/>
            </a:endParaRPr>
          </a:p>
          <a:p>
            <a:pPr marL="342900" indent="-2794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  <a:defRPr/>
            </a:pPr>
            <a:r>
              <a:rPr lang="en-US" sz="2200">
                <a:solidFill>
                  <a:schemeClr val="dk2"/>
                </a:solidFill>
                <a:sym typeface="Arial"/>
              </a:rPr>
              <a:t>Key Concepts:</a:t>
            </a:r>
          </a:p>
          <a:p>
            <a:pPr marL="640080" lvl="1" indent="-284480" eaLnBrk="1" fontAlgn="auto" hangingPunct="1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9365"/>
              <a:buFont typeface="Arial"/>
              <a:buChar char="•"/>
              <a:defRPr/>
            </a:pPr>
            <a:r>
              <a:rPr lang="en-US" sz="2050">
                <a:solidFill>
                  <a:schemeClr val="dk2"/>
                </a:solidFill>
                <a:sym typeface="Arial"/>
              </a:rPr>
              <a:t>What factors control the inheritance of traits in organisms?</a:t>
            </a:r>
          </a:p>
        </p:txBody>
      </p:sp>
      <p:sp>
        <p:nvSpPr>
          <p:cNvPr id="16386" name="Shape 258"/>
          <p:cNvSpPr txBox="1">
            <a:spLocks noGrp="1"/>
          </p:cNvSpPr>
          <p:nvPr>
            <p:ph type="title"/>
          </p:nvPr>
        </p:nvSpPr>
        <p:spPr>
          <a:xfrm>
            <a:off x="4748213" y="4267200"/>
            <a:ext cx="3305175" cy="1463675"/>
          </a:xfrm>
        </p:spPr>
        <p:txBody>
          <a:bodyPr tIns="45700" bIns="45700"/>
          <a:lstStyle/>
          <a:p>
            <a:pPr eaLnBrk="1" hangingPunct="1">
              <a:buClr>
                <a:schemeClr val="accent1"/>
              </a:buClr>
              <a:buSzPct val="25000"/>
            </a:pPr>
            <a:r>
              <a:rPr lang="en-US" sz="2500" smtClean="0">
                <a:solidFill>
                  <a:schemeClr val="accent1"/>
                </a:solidFill>
                <a:latin typeface="Arial" charset="0"/>
                <a:cs typeface="Arial" charset="0"/>
              </a:rPr>
              <a:t>3.1 Mendel’s Work</a:t>
            </a:r>
            <a:br>
              <a:rPr lang="en-US" sz="2500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en-US" sz="2500" smtClean="0">
                <a:solidFill>
                  <a:schemeClr val="accent1"/>
                </a:solidFill>
                <a:latin typeface="Arial" charset="0"/>
                <a:cs typeface="Arial" charset="0"/>
              </a:rPr>
              <a:t/>
            </a:r>
            <a:br>
              <a:rPr lang="en-US" sz="2500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en-US" sz="2500" smtClean="0">
                <a:solidFill>
                  <a:schemeClr val="accent1"/>
                </a:solidFill>
                <a:latin typeface="Arial" charset="0"/>
                <a:cs typeface="Arial" charset="0"/>
              </a:rPr>
              <a:t>3.2 Probability and Genetics</a:t>
            </a:r>
          </a:p>
        </p:txBody>
      </p:sp>
      <p:sp>
        <p:nvSpPr>
          <p:cNvPr id="16387" name="Shape 259"/>
          <p:cNvSpPr>
            <a:spLocks noChangeArrowheads="1"/>
          </p:cNvSpPr>
          <p:nvPr/>
        </p:nvSpPr>
        <p:spPr bwMode="auto">
          <a:xfrm>
            <a:off x="5181600" y="990600"/>
            <a:ext cx="2347913" cy="2928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460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Interphase</a:t>
            </a:r>
          </a:p>
        </p:txBody>
      </p:sp>
      <p:sp>
        <p:nvSpPr>
          <p:cNvPr id="53250" name="Shape 461"/>
          <p:cNvSpPr txBox="1">
            <a:spLocks noGrp="1"/>
          </p:cNvSpPr>
          <p:nvPr>
            <p:ph type="body" idx="1"/>
          </p:nvPr>
        </p:nvSpPr>
        <p:spPr>
          <a:xfrm>
            <a:off x="457200" y="3962400"/>
            <a:ext cx="7467600" cy="2895600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25000"/>
              <a:buFontTx/>
              <a:buNone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During interphase: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There are 3 stages (G1, S-phase, and G2)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G stands for Gap and preparation for the next stage is occurring during these stages.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S-Phase stands for synthesis.</a:t>
            </a:r>
          </a:p>
        </p:txBody>
      </p:sp>
      <p:sp>
        <p:nvSpPr>
          <p:cNvPr id="53251" name="Shape 462"/>
          <p:cNvSpPr>
            <a:spLocks noChangeArrowheads="1"/>
          </p:cNvSpPr>
          <p:nvPr/>
        </p:nvSpPr>
        <p:spPr bwMode="auto">
          <a:xfrm>
            <a:off x="6172200" y="1752600"/>
            <a:ext cx="2222500" cy="26495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467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S-Phase</a:t>
            </a:r>
          </a:p>
        </p:txBody>
      </p:sp>
      <p:sp>
        <p:nvSpPr>
          <p:cNvPr id="55298" name="Shape 468"/>
          <p:cNvSpPr txBox="1">
            <a:spLocks noGrp="1"/>
          </p:cNvSpPr>
          <p:nvPr>
            <p:ph type="body" idx="1"/>
          </p:nvPr>
        </p:nvSpPr>
        <p:spPr>
          <a:xfrm>
            <a:off x="457200" y="3505200"/>
            <a:ext cx="7467600" cy="2620963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25000"/>
              <a:buFontTx/>
              <a:buNone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During S-Phase: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DNA is being duplicated (doubled).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Synthesis means to create.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This is what makes the cell capable of splitting in half to make 2 cells.</a:t>
            </a:r>
          </a:p>
        </p:txBody>
      </p:sp>
      <p:sp>
        <p:nvSpPr>
          <p:cNvPr id="55299" name="Shape 469"/>
          <p:cNvSpPr>
            <a:spLocks noChangeArrowheads="1"/>
          </p:cNvSpPr>
          <p:nvPr/>
        </p:nvSpPr>
        <p:spPr bwMode="auto">
          <a:xfrm>
            <a:off x="6400800" y="2362200"/>
            <a:ext cx="1905000" cy="1787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hape 474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Prophase</a:t>
            </a:r>
          </a:p>
        </p:txBody>
      </p:sp>
      <p:sp>
        <p:nvSpPr>
          <p:cNvPr id="57346" name="Shape 475"/>
          <p:cNvSpPr txBox="1">
            <a:spLocks noGrp="1"/>
          </p:cNvSpPr>
          <p:nvPr>
            <p:ph type="body" idx="1"/>
          </p:nvPr>
        </p:nvSpPr>
        <p:spPr>
          <a:xfrm>
            <a:off x="457200" y="3352800"/>
            <a:ext cx="7467600" cy="3200400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25000"/>
              <a:buFontTx/>
              <a:buNone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During prophase: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Chromatin condenses and becomes chromosomes.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Chromosomes have 2 strands.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1 strand is called a chromatid.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Nuclear envelope begins to disappear.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Chromosomes move towards the center.</a:t>
            </a:r>
          </a:p>
        </p:txBody>
      </p:sp>
      <p:sp>
        <p:nvSpPr>
          <p:cNvPr id="57347" name="Shape 476"/>
          <p:cNvSpPr>
            <a:spLocks noChangeArrowheads="1"/>
          </p:cNvSpPr>
          <p:nvPr/>
        </p:nvSpPr>
        <p:spPr bwMode="auto">
          <a:xfrm>
            <a:off x="3733800" y="2184400"/>
            <a:ext cx="1724025" cy="15144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8" name="Shape 477"/>
          <p:cNvSpPr>
            <a:spLocks noChangeArrowheads="1"/>
          </p:cNvSpPr>
          <p:nvPr/>
        </p:nvSpPr>
        <p:spPr bwMode="auto">
          <a:xfrm>
            <a:off x="5715000" y="2133600"/>
            <a:ext cx="2940050" cy="1447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Shape 478"/>
          <p:cNvSpPr>
            <a:spLocks noChangeArrowheads="1"/>
          </p:cNvSpPr>
          <p:nvPr/>
        </p:nvSpPr>
        <p:spPr bwMode="auto">
          <a:xfrm>
            <a:off x="5634038" y="2514600"/>
            <a:ext cx="9906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15875">
            <a:solidFill>
              <a:srgbClr val="6C910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hape 483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Metaphase</a:t>
            </a:r>
          </a:p>
        </p:txBody>
      </p:sp>
      <p:sp>
        <p:nvSpPr>
          <p:cNvPr id="484" name="Shape 484"/>
          <p:cNvSpPr txBox="1">
            <a:spLocks noGrp="1"/>
          </p:cNvSpPr>
          <p:nvPr>
            <p:ph type="body" idx="1"/>
          </p:nvPr>
        </p:nvSpPr>
        <p:spPr>
          <a:xfrm>
            <a:off x="533400" y="3505200"/>
            <a:ext cx="7467600" cy="2773363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25000"/>
              <a:buFont typeface="Arial"/>
              <a:buNone/>
              <a:defRPr/>
            </a:pPr>
            <a:r>
              <a:rPr lang="en-US">
                <a:sym typeface="Arial"/>
              </a:rPr>
              <a:t>During metaphase:</a:t>
            </a:r>
          </a:p>
          <a:p>
            <a:pPr lvl="1" indent="-284480" eaLnBrk="1" fontAlgn="auto" hangingPunct="1">
              <a:spcAft>
                <a:spcPts val="0"/>
              </a:spcAft>
              <a:buSzPct val="75757"/>
              <a:defRPr/>
            </a:pPr>
            <a:r>
              <a:rPr lang="en-US">
                <a:sym typeface="Arial"/>
              </a:rPr>
              <a:t>Chromosomes are aligned in the center (metaphase plate).</a:t>
            </a:r>
          </a:p>
          <a:p>
            <a:pPr lvl="1" indent="-284480" eaLnBrk="1" fontAlgn="auto" hangingPunct="1">
              <a:spcAft>
                <a:spcPts val="0"/>
              </a:spcAft>
              <a:buSzPct val="75757"/>
              <a:defRPr/>
            </a:pPr>
            <a:r>
              <a:rPr lang="en-US">
                <a:sym typeface="Arial"/>
              </a:rPr>
              <a:t>Chromosomes are most dense at this point.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</p:txBody>
      </p:sp>
      <p:sp>
        <p:nvSpPr>
          <p:cNvPr id="59395" name="Shape 485"/>
          <p:cNvSpPr>
            <a:spLocks noChangeArrowheads="1"/>
          </p:cNvSpPr>
          <p:nvPr/>
        </p:nvSpPr>
        <p:spPr bwMode="auto">
          <a:xfrm>
            <a:off x="6248400" y="2378075"/>
            <a:ext cx="1752600" cy="1562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hape 490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Anaphase</a:t>
            </a:r>
          </a:p>
        </p:txBody>
      </p:sp>
      <p:sp>
        <p:nvSpPr>
          <p:cNvPr id="61442" name="Shape 491"/>
          <p:cNvSpPr txBox="1">
            <a:spLocks noGrp="1"/>
          </p:cNvSpPr>
          <p:nvPr>
            <p:ph type="body" idx="1"/>
          </p:nvPr>
        </p:nvSpPr>
        <p:spPr>
          <a:xfrm>
            <a:off x="457200" y="3200400"/>
            <a:ext cx="7467600" cy="2925763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25000"/>
              <a:buFontTx/>
              <a:buNone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During anaphase: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Chromosomes are broken at the center (centromere).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chromatids polarize (go to opposite sides).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center of the cell begins to pinch.</a:t>
            </a:r>
          </a:p>
        </p:txBody>
      </p:sp>
      <p:sp>
        <p:nvSpPr>
          <p:cNvPr id="61443" name="Shape 492"/>
          <p:cNvSpPr>
            <a:spLocks noChangeArrowheads="1"/>
          </p:cNvSpPr>
          <p:nvPr/>
        </p:nvSpPr>
        <p:spPr bwMode="auto">
          <a:xfrm>
            <a:off x="6400800" y="2174875"/>
            <a:ext cx="1695450" cy="1257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hape 497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Telophase</a:t>
            </a:r>
          </a:p>
        </p:txBody>
      </p:sp>
      <p:sp>
        <p:nvSpPr>
          <p:cNvPr id="63490" name="Shape 498"/>
          <p:cNvSpPr txBox="1">
            <a:spLocks noGrp="1"/>
          </p:cNvSpPr>
          <p:nvPr>
            <p:ph type="body" idx="1"/>
          </p:nvPr>
        </p:nvSpPr>
        <p:spPr>
          <a:xfrm>
            <a:off x="457200" y="3657600"/>
            <a:ext cx="7467600" cy="2468563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25000"/>
              <a:buFontTx/>
              <a:buNone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During telophase: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pinch becomes a clear separation.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1 mother cell has now become 2 daughter cells.</a:t>
            </a:r>
          </a:p>
          <a:p>
            <a:pPr marL="639763" lvl="1" indent="-284163" eaLnBrk="1" hangingPunct="1">
              <a:spcBef>
                <a:spcPts val="438"/>
              </a:spcBef>
              <a:buSzPct val="76000"/>
              <a:buFont typeface="Arial" charset="0"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Both cells have the same DNA.</a:t>
            </a:r>
          </a:p>
        </p:txBody>
      </p:sp>
      <p:sp>
        <p:nvSpPr>
          <p:cNvPr id="63491" name="Shape 499"/>
          <p:cNvSpPr>
            <a:spLocks noChangeArrowheads="1"/>
          </p:cNvSpPr>
          <p:nvPr/>
        </p:nvSpPr>
        <p:spPr bwMode="auto">
          <a:xfrm>
            <a:off x="5900738" y="2057400"/>
            <a:ext cx="2676525" cy="1857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504"/>
          <p:cNvSpPr txBox="1">
            <a:spLocks noGrp="1"/>
          </p:cNvSpPr>
          <p:nvPr>
            <p:ph type="title"/>
          </p:nvPr>
        </p:nvSpPr>
        <p:spPr>
          <a:xfrm>
            <a:off x="4724400" y="838200"/>
            <a:ext cx="3206750" cy="1254125"/>
          </a:xfrm>
        </p:spPr>
        <p:txBody>
          <a:bodyPr tIns="45700" bIns="45700"/>
          <a:lstStyle/>
          <a:p>
            <a:pPr algn="ctr" eaLnBrk="1" hangingPunct="1">
              <a:buClr>
                <a:schemeClr val="accent1"/>
              </a:buClr>
              <a:buSzPct val="25000"/>
            </a:pPr>
            <a:r>
              <a:rPr lang="en-US" sz="3200" u="sng" smtClean="0">
                <a:solidFill>
                  <a:schemeClr val="accent1"/>
                </a:solidFill>
                <a:latin typeface="Arial" charset="0"/>
                <a:cs typeface="Arial" charset="0"/>
              </a:rPr>
              <a:t>Stages of Meiosis</a:t>
            </a:r>
          </a:p>
        </p:txBody>
      </p:sp>
      <p:sp>
        <p:nvSpPr>
          <p:cNvPr id="65538" name="Shape 505"/>
          <p:cNvSpPr txBox="1">
            <a:spLocks noGrp="1"/>
          </p:cNvSpPr>
          <p:nvPr>
            <p:ph type="body" idx="1"/>
          </p:nvPr>
        </p:nvSpPr>
        <p:spPr>
          <a:xfrm>
            <a:off x="4733925" y="2209800"/>
            <a:ext cx="3302000" cy="3733800"/>
          </a:xfrm>
        </p:spPr>
        <p:txBody>
          <a:bodyPr tIns="45700" bIns="45700"/>
          <a:lstStyle/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1</a:t>
            </a:r>
            <a:r>
              <a:rPr lang="en-US" baseline="30000" smtClean="0">
                <a:latin typeface="Arial" charset="0"/>
                <a:cs typeface="Arial" charset="0"/>
              </a:rPr>
              <a:t>st</a:t>
            </a:r>
            <a:r>
              <a:rPr lang="en-US" smtClean="0">
                <a:latin typeface="Arial" charset="0"/>
                <a:cs typeface="Arial" charset="0"/>
              </a:rPr>
              <a:t> Cell Division:</a:t>
            </a: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	1. Prophase  I</a:t>
            </a: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	2. Metaphase  I</a:t>
            </a: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	3. Anaphase   I</a:t>
            </a: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	4. Telophase  I</a:t>
            </a:r>
          </a:p>
          <a:p>
            <a:pPr eaLnBrk="1" hangingPunct="1">
              <a:spcBef>
                <a:spcPts val="475"/>
              </a:spcBef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2</a:t>
            </a:r>
            <a:r>
              <a:rPr lang="en-US" baseline="30000" smtClean="0">
                <a:latin typeface="Arial" charset="0"/>
                <a:cs typeface="Arial" charset="0"/>
              </a:rPr>
              <a:t>nd</a:t>
            </a:r>
            <a:r>
              <a:rPr lang="en-US" smtClean="0">
                <a:latin typeface="Arial" charset="0"/>
                <a:cs typeface="Arial" charset="0"/>
              </a:rPr>
              <a:t> Cell Division:</a:t>
            </a: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	1. Prophase  II</a:t>
            </a: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	2. Metaphase  II</a:t>
            </a: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	3. Anaphase  II</a:t>
            </a: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	4. Telophase  II</a:t>
            </a:r>
          </a:p>
          <a:p>
            <a:pPr eaLnBrk="1" hangingPunct="1">
              <a:spcBef>
                <a:spcPts val="325"/>
              </a:spcBef>
              <a:buClr>
                <a:schemeClr val="accent1"/>
              </a:buClr>
              <a:buSzPct val="25000"/>
            </a:pPr>
            <a:r>
              <a:rPr lang="en-US" smtClean="0">
                <a:latin typeface="Arial" charset="0"/>
                <a:cs typeface="Arial" charset="0"/>
              </a:rPr>
              <a:t>	5. 4-daughter cells 	with ½ the DNA.</a:t>
            </a:r>
          </a:p>
        </p:txBody>
      </p:sp>
      <p:sp>
        <p:nvSpPr>
          <p:cNvPr id="65539" name="Shape 506"/>
          <p:cNvSpPr>
            <a:spLocks noChangeArrowheads="1"/>
          </p:cNvSpPr>
          <p:nvPr/>
        </p:nvSpPr>
        <p:spPr bwMode="auto">
          <a:xfrm>
            <a:off x="228600" y="533400"/>
            <a:ext cx="4303713" cy="5867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hape 511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algn="ctr" eaLnBrk="1" hangingPunct="1">
              <a:spcBef>
                <a:spcPct val="0"/>
              </a:spcBef>
              <a:buSzPct val="25000"/>
            </a:pPr>
            <a:r>
              <a:rPr lang="en-US" u="sng" smtClean="0">
                <a:latin typeface="Arial" charset="0"/>
                <a:cs typeface="Arial" charset="0"/>
              </a:rPr>
              <a:t>Crossing Over</a:t>
            </a:r>
          </a:p>
        </p:txBody>
      </p:sp>
      <p:sp>
        <p:nvSpPr>
          <p:cNvPr id="67586" name="Shape 512"/>
          <p:cNvSpPr txBox="1">
            <a:spLocks noGrp="1"/>
          </p:cNvSpPr>
          <p:nvPr>
            <p:ph type="body" idx="1"/>
          </p:nvPr>
        </p:nvSpPr>
        <p:spPr>
          <a:xfrm>
            <a:off x="914400" y="2590800"/>
            <a:ext cx="3352800" cy="3382963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Crossing over is one reason for genetic variation within meiosis.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Genes “cross-over” from one chromatid to the other.</a:t>
            </a:r>
          </a:p>
        </p:txBody>
      </p:sp>
      <p:sp>
        <p:nvSpPr>
          <p:cNvPr id="67587" name="Shape 513"/>
          <p:cNvSpPr>
            <a:spLocks noChangeArrowheads="1"/>
          </p:cNvSpPr>
          <p:nvPr/>
        </p:nvSpPr>
        <p:spPr bwMode="auto">
          <a:xfrm>
            <a:off x="4495800" y="2438400"/>
            <a:ext cx="3416300" cy="3416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hape 518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Genetic Code</a:t>
            </a:r>
          </a:p>
        </p:txBody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52812" cy="4164012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Proteins determine the size, shape, and other traits of an organism.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Genetic code is similar to Morse Code.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The cell needs to interpret and replicate the genetic code to complete the cells tasks. 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813175" cy="4164012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DNA Molecules are made up of 4 different nitrogenic bases:</a:t>
            </a:r>
          </a:p>
          <a:p>
            <a:pPr lvl="1" indent="-284480" eaLnBrk="1" fontAlgn="auto" hangingPunct="1">
              <a:spcAft>
                <a:spcPts val="0"/>
              </a:spcAft>
              <a:buSzPct val="79365"/>
              <a:defRPr/>
            </a:pPr>
            <a:r>
              <a:rPr lang="en-US" sz="2050">
                <a:sym typeface="Arial"/>
              </a:rPr>
              <a:t>A- Adenine</a:t>
            </a:r>
          </a:p>
          <a:p>
            <a:pPr lvl="1" indent="-284480" eaLnBrk="1" fontAlgn="auto" hangingPunct="1">
              <a:spcAft>
                <a:spcPts val="0"/>
              </a:spcAft>
              <a:buSzPct val="79365"/>
              <a:defRPr/>
            </a:pPr>
            <a:r>
              <a:rPr lang="en-US" sz="2050">
                <a:sym typeface="Arial"/>
              </a:rPr>
              <a:t>T- Thymine</a:t>
            </a:r>
          </a:p>
          <a:p>
            <a:pPr lvl="1" indent="-284480" eaLnBrk="1" fontAlgn="auto" hangingPunct="1">
              <a:spcAft>
                <a:spcPts val="0"/>
              </a:spcAft>
              <a:buSzPct val="79365"/>
              <a:defRPr/>
            </a:pPr>
            <a:r>
              <a:rPr lang="en-US" sz="2050">
                <a:sym typeface="Arial"/>
              </a:rPr>
              <a:t>G- Guanine</a:t>
            </a:r>
          </a:p>
          <a:p>
            <a:pPr lvl="1" indent="-284480" eaLnBrk="1" fontAlgn="auto" hangingPunct="1">
              <a:spcAft>
                <a:spcPts val="0"/>
              </a:spcAft>
              <a:buSzPct val="79365"/>
              <a:defRPr/>
            </a:pPr>
            <a:r>
              <a:rPr lang="en-US" sz="2050">
                <a:sym typeface="Arial"/>
              </a:rPr>
              <a:t>C- Cytosine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The order of these nitrogen bases specifies what type of protein is produced.</a:t>
            </a:r>
          </a:p>
        </p:txBody>
      </p:sp>
      <p:sp>
        <p:nvSpPr>
          <p:cNvPr id="69636" name="Shape 521"/>
          <p:cNvSpPr>
            <a:spLocks noChangeArrowheads="1"/>
          </p:cNvSpPr>
          <p:nvPr/>
        </p:nvSpPr>
        <p:spPr bwMode="auto">
          <a:xfrm>
            <a:off x="6248400" y="544513"/>
            <a:ext cx="2449513" cy="2133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hape 526"/>
          <p:cNvSpPr txBox="1">
            <a:spLocks noGrp="1"/>
          </p:cNvSpPr>
          <p:nvPr>
            <p:ph type="title"/>
          </p:nvPr>
        </p:nvSpPr>
        <p:spPr>
          <a:xfrm>
            <a:off x="4733925" y="2660650"/>
            <a:ext cx="3302000" cy="1463675"/>
          </a:xfrm>
        </p:spPr>
        <p:txBody>
          <a:bodyPr tIns="45700" bIns="45700"/>
          <a:lstStyle/>
          <a:p>
            <a:pPr eaLnBrk="1" hangingPunct="1">
              <a:buClr>
                <a:schemeClr val="accent1"/>
              </a:buClr>
              <a:buSzPct val="25000"/>
            </a:pPr>
            <a:r>
              <a:rPr lang="en-US" smtClean="0">
                <a:solidFill>
                  <a:schemeClr val="accent1"/>
                </a:solidFill>
                <a:latin typeface="Arial" charset="0"/>
                <a:cs typeface="Arial" charset="0"/>
              </a:rPr>
              <a:t>3.4 The DNA Connection</a:t>
            </a:r>
          </a:p>
        </p:txBody>
      </p:sp>
      <p:sp>
        <p:nvSpPr>
          <p:cNvPr id="71682" name="Shape 527"/>
          <p:cNvSpPr>
            <a:spLocks noChangeArrowheads="1"/>
          </p:cNvSpPr>
          <p:nvPr/>
        </p:nvSpPr>
        <p:spPr bwMode="auto">
          <a:xfrm>
            <a:off x="1371600" y="1447800"/>
            <a:ext cx="2609850" cy="3657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26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7024688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z="3600" b="1" u="sng" smtClean="0">
                <a:latin typeface="Arial" charset="0"/>
                <a:cs typeface="Arial" charset="0"/>
              </a:rPr>
              <a:t>History of Genetic Inheritance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Gregor Mendel, a young priest, was a student of math and science.</a:t>
            </a: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1853 he lived in a monastery tending the pea plants.</a:t>
            </a:r>
          </a:p>
          <a:p>
            <a:pPr indent="-279400" eaLnBrk="1" fontAlgn="auto" hangingPunct="1">
              <a:spcAft>
                <a:spcPts val="0"/>
              </a:spcAft>
              <a:buSzPct val="83333"/>
              <a:defRPr/>
            </a:pPr>
            <a:r>
              <a:rPr lang="en-US" sz="2200">
                <a:sym typeface="Arial"/>
              </a:rPr>
              <a:t>Mendel realized the pea plants had different physical characteristics or </a:t>
            </a:r>
            <a:r>
              <a:rPr lang="en-US" sz="2200" b="1" i="1" u="sng">
                <a:sym typeface="Arial"/>
              </a:rPr>
              <a:t>traits</a:t>
            </a:r>
            <a:r>
              <a:rPr lang="en-US" sz="2200">
                <a:sym typeface="Arial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419475" cy="3494087"/>
          </a:xfrm>
        </p:spPr>
        <p:txBody>
          <a:bodyPr tIns="45700" bIns="45700">
            <a:noAutofit/>
          </a:bodyPr>
          <a:lstStyle/>
          <a:p>
            <a:pPr indent="-279400" eaLnBrk="1" fontAlgn="auto" hangingPunct="1">
              <a:spcAft>
                <a:spcPts val="0"/>
              </a:spcAft>
              <a:buSzPct val="87301"/>
              <a:defRPr/>
            </a:pPr>
            <a:r>
              <a:rPr lang="en-US" sz="2050">
                <a:sym typeface="Arial"/>
              </a:rPr>
              <a:t>Why would some pea plants make green or yellow seeds?</a:t>
            </a:r>
          </a:p>
          <a:p>
            <a:pPr indent="-279400" eaLnBrk="1" fontAlgn="auto" hangingPunct="1">
              <a:spcAft>
                <a:spcPts val="0"/>
              </a:spcAft>
              <a:buSzPct val="87301"/>
              <a:defRPr/>
            </a:pPr>
            <a:r>
              <a:rPr lang="en-US" sz="2050">
                <a:sym typeface="Arial"/>
              </a:rPr>
              <a:t>Mendel recognized that these traits were passed down from a parent plant, </a:t>
            </a:r>
            <a:r>
              <a:rPr lang="en-US" sz="2050" b="1" i="1" u="sng">
                <a:sym typeface="Arial"/>
              </a:rPr>
              <a:t>heredity</a:t>
            </a:r>
            <a:r>
              <a:rPr lang="en-US" sz="2050" b="1" i="1">
                <a:sym typeface="Arial"/>
              </a:rPr>
              <a:t>.</a:t>
            </a:r>
          </a:p>
          <a:p>
            <a:pPr indent="-279400" eaLnBrk="1" fontAlgn="auto" hangingPunct="1">
              <a:spcAft>
                <a:spcPts val="0"/>
              </a:spcAft>
              <a:buSzPct val="87301"/>
              <a:defRPr/>
            </a:pPr>
            <a:r>
              <a:rPr lang="en-US" sz="2050">
                <a:sym typeface="Arial"/>
              </a:rPr>
              <a:t>This theory was the foundation of what we know as </a:t>
            </a:r>
            <a:r>
              <a:rPr lang="en-US" sz="2050" b="1" i="1" u="sng">
                <a:sym typeface="Arial"/>
              </a:rPr>
              <a:t>genetics</a:t>
            </a:r>
            <a:r>
              <a:rPr lang="en-US" sz="2050">
                <a:sym typeface="Arial"/>
              </a:rPr>
              <a:t>, the scientific study of heredity.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>
              <a:sym typeface="Arial"/>
            </a:endParaRPr>
          </a:p>
        </p:txBody>
      </p:sp>
      <p:sp>
        <p:nvSpPr>
          <p:cNvPr id="18436" name="Shape 267"/>
          <p:cNvSpPr>
            <a:spLocks noChangeArrowheads="1"/>
          </p:cNvSpPr>
          <p:nvPr/>
        </p:nvSpPr>
        <p:spPr bwMode="auto">
          <a:xfrm>
            <a:off x="7315200" y="1143000"/>
            <a:ext cx="1250950" cy="1219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hape 532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Genetic Translation</a:t>
            </a:r>
          </a:p>
        </p:txBody>
      </p:sp>
      <p:sp>
        <p:nvSpPr>
          <p:cNvPr id="73730" name="Shape 533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nitrogen bases pair up with each other to form the well know matrix (spiraling staircase).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Adenine-Thymine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Guanine-Cytosine</a:t>
            </a:r>
          </a:p>
        </p:txBody>
      </p:sp>
      <p:sp>
        <p:nvSpPr>
          <p:cNvPr id="73731" name="Shape 534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DNA needs a “messenger” to tell the ribosomes to create a type of protein. 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hape 539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Messenger RNA</a:t>
            </a:r>
          </a:p>
        </p:txBody>
      </p:sp>
      <p:sp>
        <p:nvSpPr>
          <p:cNvPr id="75778" name="Shape 540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b="1" i="1" u="sng" smtClean="0">
                <a:solidFill>
                  <a:srgbClr val="3E3D2D"/>
                </a:solidFill>
                <a:latin typeface="Arial" charset="0"/>
                <a:cs typeface="Arial" charset="0"/>
              </a:rPr>
              <a:t>Messenger RNA 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copies the coded message found in the DNA, and sends it throughout the cell.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To do this, the DNA is laid out and “unzipped”. </a:t>
            </a:r>
          </a:p>
        </p:txBody>
      </p:sp>
      <p:sp>
        <p:nvSpPr>
          <p:cNvPr id="75779" name="Shape 541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mRNA pairs nitrogen bases with the DNA to get a replica copy (silly putty imprint).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b="1" i="1" u="sng" smtClean="0">
                <a:solidFill>
                  <a:srgbClr val="3E3D2D"/>
                </a:solidFill>
                <a:latin typeface="Arial" charset="0"/>
                <a:cs typeface="Arial" charset="0"/>
              </a:rPr>
              <a:t>Uracil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 replaces </a:t>
            </a:r>
            <a:r>
              <a:rPr lang="en-US" i="1" smtClean="0">
                <a:solidFill>
                  <a:srgbClr val="3E3D2D"/>
                </a:solidFill>
                <a:latin typeface="Arial" charset="0"/>
                <a:cs typeface="Arial" charset="0"/>
              </a:rPr>
              <a:t>thymine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b="1" i="1" u="sng" smtClean="0">
                <a:solidFill>
                  <a:srgbClr val="3E3D2D"/>
                </a:solidFill>
                <a:latin typeface="Arial" charset="0"/>
                <a:cs typeface="Arial" charset="0"/>
              </a:rPr>
              <a:t>A-U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b="1" i="1" u="sng" smtClean="0">
                <a:solidFill>
                  <a:srgbClr val="3E3D2D"/>
                </a:solidFill>
                <a:latin typeface="Arial" charset="0"/>
                <a:cs typeface="Arial" charset="0"/>
              </a:rPr>
              <a:t>G-C</a:t>
            </a:r>
          </a:p>
        </p:txBody>
      </p:sp>
      <p:sp>
        <p:nvSpPr>
          <p:cNvPr id="75780" name="Shape 542"/>
          <p:cNvSpPr>
            <a:spLocks noChangeArrowheads="1"/>
          </p:cNvSpPr>
          <p:nvPr/>
        </p:nvSpPr>
        <p:spPr bwMode="auto">
          <a:xfrm rot="2314393">
            <a:off x="6746875" y="4346575"/>
            <a:ext cx="1457325" cy="2038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hape 547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Transfer RNA</a:t>
            </a:r>
          </a:p>
        </p:txBody>
      </p:sp>
      <p:sp>
        <p:nvSpPr>
          <p:cNvPr id="77826" name="Shape 548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Transfer RNA are used to carry the genetic code in small sections.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tRNA “transfers” 3-letter codes that are attached to an amino acid.</a:t>
            </a:r>
          </a:p>
        </p:txBody>
      </p:sp>
      <p:sp>
        <p:nvSpPr>
          <p:cNvPr id="77827" name="Shape 549"/>
          <p:cNvSpPr txBox="1">
            <a:spLocks noGrp="1"/>
          </p:cNvSpPr>
          <p:nvPr>
            <p:ph type="body" idx="2"/>
          </p:nvPr>
        </p:nvSpPr>
        <p:spPr>
          <a:xfrm>
            <a:off x="4645025" y="2312988"/>
            <a:ext cx="3419475" cy="3494087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83000"/>
              <a:buFontTx/>
              <a:buChar char="•"/>
            </a:pPr>
            <a:r>
              <a:rPr lang="en-US" sz="2200" smtClean="0">
                <a:solidFill>
                  <a:srgbClr val="3E3D2D"/>
                </a:solidFill>
                <a:latin typeface="Arial" charset="0"/>
                <a:cs typeface="Arial" charset="0"/>
              </a:rPr>
              <a:t>All of these amino acids are chained together to form a protein. </a:t>
            </a:r>
          </a:p>
          <a:p>
            <a:pPr indent="-279400" eaLnBrk="1" hangingPunct="1">
              <a:spcBef>
                <a:spcPts val="475"/>
              </a:spcBef>
              <a:buSzPct val="83000"/>
              <a:buFontTx/>
              <a:buChar char="•"/>
            </a:pPr>
            <a:r>
              <a:rPr lang="en-US" sz="2200" smtClean="0">
                <a:solidFill>
                  <a:srgbClr val="3E3D2D"/>
                </a:solidFill>
                <a:latin typeface="Arial" charset="0"/>
                <a:cs typeface="Arial" charset="0"/>
              </a:rPr>
              <a:t>The protein continues until there is a “stop” code.</a:t>
            </a:r>
          </a:p>
          <a:p>
            <a:pPr indent="-279400" eaLnBrk="1" hangingPunct="1">
              <a:spcBef>
                <a:spcPts val="475"/>
              </a:spcBef>
              <a:buSzPct val="83000"/>
              <a:buFontTx/>
              <a:buChar char="•"/>
            </a:pPr>
            <a:r>
              <a:rPr lang="en-US" sz="2200" smtClean="0">
                <a:solidFill>
                  <a:srgbClr val="3E3D2D"/>
                </a:solidFill>
                <a:latin typeface="Arial" charset="0"/>
                <a:cs typeface="Arial" charset="0"/>
              </a:rPr>
              <a:t>The process started with a “start” code.</a:t>
            </a:r>
          </a:p>
        </p:txBody>
      </p:sp>
      <p:grpSp>
        <p:nvGrpSpPr>
          <p:cNvPr id="77828" name="Shape 550"/>
          <p:cNvGrpSpPr>
            <a:grpSpLocks/>
          </p:cNvGrpSpPr>
          <p:nvPr/>
        </p:nvGrpSpPr>
        <p:grpSpPr bwMode="auto">
          <a:xfrm rot="-2380852">
            <a:off x="6097588" y="663575"/>
            <a:ext cx="1066800" cy="1824038"/>
            <a:chOff x="0" y="-25"/>
            <a:chExt cx="3000000" cy="3000025"/>
          </a:xfrm>
        </p:grpSpPr>
        <p:sp>
          <p:nvSpPr>
            <p:cNvPr id="77829" name="Shape 551"/>
            <p:cNvSpPr>
              <a:spLocks/>
            </p:cNvSpPr>
            <p:nvPr/>
          </p:nvSpPr>
          <p:spPr bwMode="auto">
            <a:xfrm>
              <a:off x="0" y="163975"/>
              <a:ext cx="3000000" cy="2658500"/>
            </a:xfrm>
            <a:custGeom>
              <a:avLst/>
              <a:gdLst>
                <a:gd name="T0" fmla="*/ 0 w 120000"/>
                <a:gd name="T1" fmla="*/ 0 h 106340"/>
                <a:gd name="T2" fmla="*/ 120000 w 120000"/>
                <a:gd name="T3" fmla="*/ 106340 h 106340"/>
              </a:gdLst>
              <a:ahLst/>
              <a:cxnLst>
                <a:cxn ang="0">
                  <a:pos x="104884" y="68787"/>
                </a:cxn>
                <a:cxn ang="0">
                  <a:pos x="103033" y="65417"/>
                </a:cxn>
                <a:cxn ang="0">
                  <a:pos x="100257" y="62348"/>
                </a:cxn>
                <a:cxn ang="0">
                  <a:pos x="96864" y="59519"/>
                </a:cxn>
                <a:cxn ang="0">
                  <a:pos x="92956" y="56931"/>
                </a:cxn>
                <a:cxn ang="0">
                  <a:pos x="88535" y="54524"/>
                </a:cxn>
                <a:cxn ang="0">
                  <a:pos x="83805" y="52237"/>
                </a:cxn>
                <a:cxn ang="0">
                  <a:pos x="78869" y="50071"/>
                </a:cxn>
                <a:cxn ang="0">
                  <a:pos x="73830" y="47965"/>
                </a:cxn>
                <a:cxn ang="0">
                  <a:pos x="68997" y="45979"/>
                </a:cxn>
                <a:cxn ang="0">
                  <a:pos x="64267" y="43872"/>
                </a:cxn>
                <a:cxn ang="0">
                  <a:pos x="59640" y="41706"/>
                </a:cxn>
                <a:cxn ang="0">
                  <a:pos x="55321" y="39419"/>
                </a:cxn>
                <a:cxn ang="0">
                  <a:pos x="51414" y="36952"/>
                </a:cxn>
                <a:cxn ang="0">
                  <a:pos x="47918" y="34304"/>
                </a:cxn>
                <a:cxn ang="0">
                  <a:pos x="45141" y="31415"/>
                </a:cxn>
                <a:cxn ang="0">
                  <a:pos x="42982" y="28225"/>
                </a:cxn>
                <a:cxn ang="0">
                  <a:pos x="36093" y="12699"/>
                </a:cxn>
                <a:cxn ang="0">
                  <a:pos x="32288" y="4213"/>
                </a:cxn>
                <a:cxn ang="0">
                  <a:pos x="30746" y="723"/>
                </a:cxn>
                <a:cxn ang="0">
                  <a:pos x="30437" y="1"/>
                </a:cxn>
                <a:cxn ang="0">
                  <a:pos x="103" y="4755"/>
                </a:cxn>
                <a:cxn ang="0">
                  <a:pos x="1028" y="6861"/>
                </a:cxn>
                <a:cxn ang="0">
                  <a:pos x="3907" y="13361"/>
                </a:cxn>
                <a:cxn ang="0">
                  <a:pos x="9871" y="26781"/>
                </a:cxn>
                <a:cxn ang="0">
                  <a:pos x="16041" y="39660"/>
                </a:cxn>
                <a:cxn ang="0">
                  <a:pos x="20463" y="44534"/>
                </a:cxn>
                <a:cxn ang="0">
                  <a:pos x="26324" y="48627"/>
                </a:cxn>
                <a:cxn ang="0">
                  <a:pos x="33213" y="52057"/>
                </a:cxn>
                <a:cxn ang="0">
                  <a:pos x="40925" y="54885"/>
                </a:cxn>
                <a:cxn ang="0">
                  <a:pos x="49152" y="57232"/>
                </a:cxn>
                <a:cxn ang="0">
                  <a:pos x="57584" y="59218"/>
                </a:cxn>
                <a:cxn ang="0">
                  <a:pos x="66015" y="60843"/>
                </a:cxn>
                <a:cxn ang="0">
                  <a:pos x="89769" y="106340"/>
                </a:cxn>
              </a:cxnLst>
              <a:rect l="T0" t="T1" r="T2" b="T3"/>
              <a:pathLst>
                <a:path w="120000" h="106340" extrusionOk="0">
                  <a:moveTo>
                    <a:pt x="120000" y="101886"/>
                  </a:moveTo>
                  <a:lnTo>
                    <a:pt x="104884" y="68787"/>
                  </a:lnTo>
                  <a:lnTo>
                    <a:pt x="104062" y="67042"/>
                  </a:lnTo>
                  <a:lnTo>
                    <a:pt x="103033" y="65417"/>
                  </a:lnTo>
                  <a:lnTo>
                    <a:pt x="101799" y="63852"/>
                  </a:lnTo>
                  <a:lnTo>
                    <a:pt x="100257" y="62348"/>
                  </a:lnTo>
                  <a:lnTo>
                    <a:pt x="98715" y="60903"/>
                  </a:lnTo>
                  <a:lnTo>
                    <a:pt x="96864" y="59519"/>
                  </a:lnTo>
                  <a:lnTo>
                    <a:pt x="95013" y="58195"/>
                  </a:lnTo>
                  <a:lnTo>
                    <a:pt x="92956" y="56931"/>
                  </a:lnTo>
                  <a:lnTo>
                    <a:pt x="90797" y="55728"/>
                  </a:lnTo>
                  <a:lnTo>
                    <a:pt x="88535" y="54524"/>
                  </a:lnTo>
                  <a:lnTo>
                    <a:pt x="86170" y="53381"/>
                  </a:lnTo>
                  <a:lnTo>
                    <a:pt x="83805" y="52237"/>
                  </a:lnTo>
                  <a:lnTo>
                    <a:pt x="81337" y="51154"/>
                  </a:lnTo>
                  <a:lnTo>
                    <a:pt x="78869" y="50071"/>
                  </a:lnTo>
                  <a:lnTo>
                    <a:pt x="76298" y="48988"/>
                  </a:lnTo>
                  <a:lnTo>
                    <a:pt x="73830" y="47965"/>
                  </a:lnTo>
                  <a:lnTo>
                    <a:pt x="71465" y="46942"/>
                  </a:lnTo>
                  <a:lnTo>
                    <a:pt x="68997" y="45979"/>
                  </a:lnTo>
                  <a:lnTo>
                    <a:pt x="66632" y="44956"/>
                  </a:lnTo>
                  <a:lnTo>
                    <a:pt x="64267" y="43872"/>
                  </a:lnTo>
                  <a:lnTo>
                    <a:pt x="61902" y="42849"/>
                  </a:lnTo>
                  <a:lnTo>
                    <a:pt x="59640" y="41706"/>
                  </a:lnTo>
                  <a:lnTo>
                    <a:pt x="57481" y="40623"/>
                  </a:lnTo>
                  <a:lnTo>
                    <a:pt x="55321" y="39419"/>
                  </a:lnTo>
                  <a:lnTo>
                    <a:pt x="53265" y="38215"/>
                  </a:lnTo>
                  <a:lnTo>
                    <a:pt x="51414" y="36952"/>
                  </a:lnTo>
                  <a:lnTo>
                    <a:pt x="49563" y="35628"/>
                  </a:lnTo>
                  <a:lnTo>
                    <a:pt x="47918" y="34304"/>
                  </a:lnTo>
                  <a:lnTo>
                    <a:pt x="46478" y="32859"/>
                  </a:lnTo>
                  <a:lnTo>
                    <a:pt x="45141" y="31415"/>
                  </a:lnTo>
                  <a:lnTo>
                    <a:pt x="43907" y="29850"/>
                  </a:lnTo>
                  <a:lnTo>
                    <a:pt x="42982" y="28225"/>
                  </a:lnTo>
                  <a:lnTo>
                    <a:pt x="39075" y="19439"/>
                  </a:lnTo>
                  <a:lnTo>
                    <a:pt x="36093" y="12699"/>
                  </a:lnTo>
                  <a:lnTo>
                    <a:pt x="33830" y="7704"/>
                  </a:lnTo>
                  <a:lnTo>
                    <a:pt x="32288" y="4213"/>
                  </a:lnTo>
                  <a:lnTo>
                    <a:pt x="31362" y="1987"/>
                  </a:lnTo>
                  <a:lnTo>
                    <a:pt x="30746" y="723"/>
                  </a:lnTo>
                  <a:lnTo>
                    <a:pt x="30540" y="121"/>
                  </a:lnTo>
                  <a:lnTo>
                    <a:pt x="30437" y="1"/>
                  </a:lnTo>
                  <a:lnTo>
                    <a:pt x="0" y="4635"/>
                  </a:lnTo>
                  <a:lnTo>
                    <a:pt x="103" y="4755"/>
                  </a:lnTo>
                  <a:lnTo>
                    <a:pt x="308" y="5417"/>
                  </a:lnTo>
                  <a:lnTo>
                    <a:pt x="1028" y="6861"/>
                  </a:lnTo>
                  <a:lnTo>
                    <a:pt x="2159" y="9389"/>
                  </a:lnTo>
                  <a:lnTo>
                    <a:pt x="3907" y="13361"/>
                  </a:lnTo>
                  <a:lnTo>
                    <a:pt x="6478" y="19078"/>
                  </a:lnTo>
                  <a:lnTo>
                    <a:pt x="9871" y="26781"/>
                  </a:lnTo>
                  <a:lnTo>
                    <a:pt x="14396" y="36891"/>
                  </a:lnTo>
                  <a:lnTo>
                    <a:pt x="16041" y="39660"/>
                  </a:lnTo>
                  <a:lnTo>
                    <a:pt x="17995" y="42187"/>
                  </a:lnTo>
                  <a:lnTo>
                    <a:pt x="20463" y="44534"/>
                  </a:lnTo>
                  <a:lnTo>
                    <a:pt x="23239" y="46701"/>
                  </a:lnTo>
                  <a:lnTo>
                    <a:pt x="26324" y="48627"/>
                  </a:lnTo>
                  <a:lnTo>
                    <a:pt x="29614" y="50432"/>
                  </a:lnTo>
                  <a:lnTo>
                    <a:pt x="33213" y="52057"/>
                  </a:lnTo>
                  <a:lnTo>
                    <a:pt x="37018" y="53561"/>
                  </a:lnTo>
                  <a:lnTo>
                    <a:pt x="40925" y="54885"/>
                  </a:lnTo>
                  <a:lnTo>
                    <a:pt x="45039" y="56149"/>
                  </a:lnTo>
                  <a:lnTo>
                    <a:pt x="49152" y="57232"/>
                  </a:lnTo>
                  <a:lnTo>
                    <a:pt x="53368" y="58255"/>
                  </a:lnTo>
                  <a:lnTo>
                    <a:pt x="57584" y="59218"/>
                  </a:lnTo>
                  <a:lnTo>
                    <a:pt x="61799" y="60061"/>
                  </a:lnTo>
                  <a:lnTo>
                    <a:pt x="66015" y="60843"/>
                  </a:lnTo>
                  <a:lnTo>
                    <a:pt x="70026" y="61565"/>
                  </a:lnTo>
                  <a:lnTo>
                    <a:pt x="89769" y="106340"/>
                  </a:lnTo>
                  <a:lnTo>
                    <a:pt x="120000" y="1018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0" name="Shape 552"/>
            <p:cNvSpPr>
              <a:spLocks/>
            </p:cNvSpPr>
            <p:nvPr/>
          </p:nvSpPr>
          <p:spPr bwMode="auto">
            <a:xfrm>
              <a:off x="1910025" y="1731675"/>
              <a:ext cx="910050" cy="987000"/>
            </a:xfrm>
            <a:custGeom>
              <a:avLst/>
              <a:gdLst>
                <a:gd name="T0" fmla="*/ 0 w 36402"/>
                <a:gd name="T1" fmla="*/ 0 h 39480"/>
                <a:gd name="T2" fmla="*/ 36402 w 36402"/>
                <a:gd name="T3" fmla="*/ 39480 h 39480"/>
              </a:gdLst>
              <a:ahLst/>
              <a:cxnLst>
                <a:cxn ang="0">
                  <a:pos x="22828" y="6982"/>
                </a:cxn>
                <a:cxn ang="0">
                  <a:pos x="22828" y="6982"/>
                </a:cxn>
                <a:cxn ang="0">
                  <a:pos x="23342" y="8185"/>
                </a:cxn>
                <a:cxn ang="0">
                  <a:pos x="24679" y="11014"/>
                </a:cxn>
                <a:cxn ang="0">
                  <a:pos x="26530" y="15046"/>
                </a:cxn>
                <a:cxn ang="0">
                  <a:pos x="28689" y="19740"/>
                </a:cxn>
                <a:cxn ang="0">
                  <a:pos x="30951" y="24675"/>
                </a:cxn>
                <a:cxn ang="0">
                  <a:pos x="33111" y="29489"/>
                </a:cxn>
                <a:cxn ang="0">
                  <a:pos x="34961" y="33642"/>
                </a:cxn>
                <a:cxn ang="0">
                  <a:pos x="36401" y="36711"/>
                </a:cxn>
                <a:cxn ang="0">
                  <a:pos x="17584" y="39479"/>
                </a:cxn>
                <a:cxn ang="0">
                  <a:pos x="0" y="1"/>
                </a:cxn>
                <a:cxn ang="0">
                  <a:pos x="2159" y="362"/>
                </a:cxn>
                <a:cxn ang="0">
                  <a:pos x="4216" y="783"/>
                </a:cxn>
                <a:cxn ang="0">
                  <a:pos x="6273" y="1144"/>
                </a:cxn>
                <a:cxn ang="0">
                  <a:pos x="8226" y="1566"/>
                </a:cxn>
                <a:cxn ang="0">
                  <a:pos x="10077" y="1927"/>
                </a:cxn>
                <a:cxn ang="0">
                  <a:pos x="11928" y="2348"/>
                </a:cxn>
                <a:cxn ang="0">
                  <a:pos x="13573" y="2709"/>
                </a:cxn>
                <a:cxn ang="0">
                  <a:pos x="15219" y="3130"/>
                </a:cxn>
                <a:cxn ang="0">
                  <a:pos x="16658" y="3551"/>
                </a:cxn>
                <a:cxn ang="0">
                  <a:pos x="17995" y="4033"/>
                </a:cxn>
                <a:cxn ang="0">
                  <a:pos x="19229" y="4454"/>
                </a:cxn>
                <a:cxn ang="0">
                  <a:pos x="20257" y="4936"/>
                </a:cxn>
                <a:cxn ang="0">
                  <a:pos x="21183" y="5417"/>
                </a:cxn>
                <a:cxn ang="0">
                  <a:pos x="21902" y="5899"/>
                </a:cxn>
                <a:cxn ang="0">
                  <a:pos x="22519" y="6440"/>
                </a:cxn>
                <a:cxn ang="0">
                  <a:pos x="22828" y="6982"/>
                </a:cxn>
              </a:cxnLst>
              <a:rect l="T0" t="T1" r="T2" b="T3"/>
              <a:pathLst>
                <a:path w="36402" h="39480" extrusionOk="0">
                  <a:moveTo>
                    <a:pt x="22828" y="6982"/>
                  </a:moveTo>
                  <a:lnTo>
                    <a:pt x="22828" y="6982"/>
                  </a:lnTo>
                  <a:lnTo>
                    <a:pt x="23342" y="8185"/>
                  </a:lnTo>
                  <a:lnTo>
                    <a:pt x="24679" y="11014"/>
                  </a:lnTo>
                  <a:lnTo>
                    <a:pt x="26530" y="15046"/>
                  </a:lnTo>
                  <a:lnTo>
                    <a:pt x="28689" y="19740"/>
                  </a:lnTo>
                  <a:lnTo>
                    <a:pt x="30951" y="24675"/>
                  </a:lnTo>
                  <a:lnTo>
                    <a:pt x="33111" y="29489"/>
                  </a:lnTo>
                  <a:lnTo>
                    <a:pt x="34961" y="33642"/>
                  </a:lnTo>
                  <a:lnTo>
                    <a:pt x="36401" y="36711"/>
                  </a:lnTo>
                  <a:lnTo>
                    <a:pt x="17584" y="39479"/>
                  </a:lnTo>
                  <a:lnTo>
                    <a:pt x="0" y="1"/>
                  </a:lnTo>
                  <a:lnTo>
                    <a:pt x="2159" y="362"/>
                  </a:lnTo>
                  <a:lnTo>
                    <a:pt x="4216" y="783"/>
                  </a:lnTo>
                  <a:lnTo>
                    <a:pt x="6273" y="1144"/>
                  </a:lnTo>
                  <a:lnTo>
                    <a:pt x="8226" y="1566"/>
                  </a:lnTo>
                  <a:lnTo>
                    <a:pt x="10077" y="1927"/>
                  </a:lnTo>
                  <a:lnTo>
                    <a:pt x="11928" y="2348"/>
                  </a:lnTo>
                  <a:lnTo>
                    <a:pt x="13573" y="2709"/>
                  </a:lnTo>
                  <a:lnTo>
                    <a:pt x="15219" y="3130"/>
                  </a:lnTo>
                  <a:lnTo>
                    <a:pt x="16658" y="3551"/>
                  </a:lnTo>
                  <a:lnTo>
                    <a:pt x="17995" y="4033"/>
                  </a:lnTo>
                  <a:lnTo>
                    <a:pt x="19229" y="4454"/>
                  </a:lnTo>
                  <a:lnTo>
                    <a:pt x="20257" y="4936"/>
                  </a:lnTo>
                  <a:lnTo>
                    <a:pt x="21183" y="5417"/>
                  </a:lnTo>
                  <a:lnTo>
                    <a:pt x="21902" y="5899"/>
                  </a:lnTo>
                  <a:lnTo>
                    <a:pt x="22519" y="6440"/>
                  </a:lnTo>
                  <a:lnTo>
                    <a:pt x="22828" y="6982"/>
                  </a:lnTo>
                  <a:close/>
                </a:path>
              </a:pathLst>
            </a:custGeom>
            <a:solidFill>
              <a:srgbClr val="0099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1" name="Shape 553"/>
            <p:cNvSpPr>
              <a:spLocks/>
            </p:cNvSpPr>
            <p:nvPr/>
          </p:nvSpPr>
          <p:spPr bwMode="auto">
            <a:xfrm>
              <a:off x="177375" y="267800"/>
              <a:ext cx="2161975" cy="1462400"/>
            </a:xfrm>
            <a:custGeom>
              <a:avLst/>
              <a:gdLst>
                <a:gd name="T0" fmla="*/ 0 w 86479"/>
                <a:gd name="T1" fmla="*/ 0 h 58496"/>
                <a:gd name="T2" fmla="*/ 86479 w 86479"/>
                <a:gd name="T3" fmla="*/ 58496 h 58496"/>
              </a:gdLst>
              <a:ahLst/>
              <a:cxnLst>
                <a:cxn ang="0">
                  <a:pos x="11928" y="29549"/>
                </a:cxn>
                <a:cxn ang="0">
                  <a:pos x="8535" y="22267"/>
                </a:cxn>
                <a:cxn ang="0">
                  <a:pos x="4627" y="13420"/>
                </a:cxn>
                <a:cxn ang="0">
                  <a:pos x="1234" y="5657"/>
                </a:cxn>
                <a:cxn ang="0">
                  <a:pos x="19126" y="0"/>
                </a:cxn>
                <a:cxn ang="0">
                  <a:pos x="21491" y="5477"/>
                </a:cxn>
                <a:cxn ang="0">
                  <a:pos x="24782" y="12819"/>
                </a:cxn>
                <a:cxn ang="0">
                  <a:pos x="27969" y="19980"/>
                </a:cxn>
                <a:cxn ang="0">
                  <a:pos x="30334" y="25035"/>
                </a:cxn>
                <a:cxn ang="0">
                  <a:pos x="32699" y="28586"/>
                </a:cxn>
                <a:cxn ang="0">
                  <a:pos x="35784" y="31836"/>
                </a:cxn>
                <a:cxn ang="0">
                  <a:pos x="39486" y="34724"/>
                </a:cxn>
                <a:cxn ang="0">
                  <a:pos x="43702" y="37432"/>
                </a:cxn>
                <a:cxn ang="0">
                  <a:pos x="48329" y="39900"/>
                </a:cxn>
                <a:cxn ang="0">
                  <a:pos x="53162" y="42187"/>
                </a:cxn>
                <a:cxn ang="0">
                  <a:pos x="58303" y="44413"/>
                </a:cxn>
                <a:cxn ang="0">
                  <a:pos x="63445" y="46580"/>
                </a:cxn>
                <a:cxn ang="0">
                  <a:pos x="66735" y="47964"/>
                </a:cxn>
                <a:cxn ang="0">
                  <a:pos x="70026" y="49348"/>
                </a:cxn>
                <a:cxn ang="0">
                  <a:pos x="73111" y="50793"/>
                </a:cxn>
                <a:cxn ang="0">
                  <a:pos x="76195" y="52237"/>
                </a:cxn>
                <a:cxn ang="0">
                  <a:pos x="79075" y="53681"/>
                </a:cxn>
                <a:cxn ang="0">
                  <a:pos x="81748" y="55246"/>
                </a:cxn>
                <a:cxn ang="0">
                  <a:pos x="84216" y="56811"/>
                </a:cxn>
                <a:cxn ang="0">
                  <a:pos x="86478" y="58496"/>
                </a:cxn>
                <a:cxn ang="0">
                  <a:pos x="84525" y="58014"/>
                </a:cxn>
                <a:cxn ang="0">
                  <a:pos x="82571" y="57533"/>
                </a:cxn>
                <a:cxn ang="0">
                  <a:pos x="80411" y="57051"/>
                </a:cxn>
                <a:cxn ang="0">
                  <a:pos x="78149" y="56630"/>
                </a:cxn>
                <a:cxn ang="0">
                  <a:pos x="75784" y="56149"/>
                </a:cxn>
                <a:cxn ang="0">
                  <a:pos x="73316" y="55727"/>
                </a:cxn>
                <a:cxn ang="0">
                  <a:pos x="70848" y="55246"/>
                </a:cxn>
                <a:cxn ang="0">
                  <a:pos x="68278" y="54825"/>
                </a:cxn>
                <a:cxn ang="0">
                  <a:pos x="59949" y="53320"/>
                </a:cxn>
                <a:cxn ang="0">
                  <a:pos x="51517" y="51635"/>
                </a:cxn>
                <a:cxn ang="0">
                  <a:pos x="43085" y="49649"/>
                </a:cxn>
                <a:cxn ang="0">
                  <a:pos x="35064" y="47302"/>
                </a:cxn>
                <a:cxn ang="0">
                  <a:pos x="27764" y="44413"/>
                </a:cxn>
                <a:cxn ang="0">
                  <a:pos x="21491" y="40983"/>
                </a:cxn>
                <a:cxn ang="0">
                  <a:pos x="16453" y="36831"/>
                </a:cxn>
                <a:cxn ang="0">
                  <a:pos x="12956" y="31836"/>
                </a:cxn>
              </a:cxnLst>
              <a:rect l="T0" t="T1" r="T2" b="T3"/>
              <a:pathLst>
                <a:path w="86479" h="58496" extrusionOk="0">
                  <a:moveTo>
                    <a:pt x="12956" y="31836"/>
                  </a:moveTo>
                  <a:lnTo>
                    <a:pt x="11928" y="29549"/>
                  </a:lnTo>
                  <a:lnTo>
                    <a:pt x="10386" y="26239"/>
                  </a:lnTo>
                  <a:lnTo>
                    <a:pt x="8535" y="22267"/>
                  </a:lnTo>
                  <a:lnTo>
                    <a:pt x="6684" y="17874"/>
                  </a:lnTo>
                  <a:lnTo>
                    <a:pt x="4627" y="13420"/>
                  </a:lnTo>
                  <a:lnTo>
                    <a:pt x="2776" y="9208"/>
                  </a:lnTo>
                  <a:lnTo>
                    <a:pt x="1234" y="5657"/>
                  </a:lnTo>
                  <a:lnTo>
                    <a:pt x="0" y="2949"/>
                  </a:lnTo>
                  <a:lnTo>
                    <a:pt x="19126" y="0"/>
                  </a:lnTo>
                  <a:lnTo>
                    <a:pt x="20154" y="2407"/>
                  </a:lnTo>
                  <a:lnTo>
                    <a:pt x="21491" y="5477"/>
                  </a:lnTo>
                  <a:lnTo>
                    <a:pt x="23034" y="9027"/>
                  </a:lnTo>
                  <a:lnTo>
                    <a:pt x="24782" y="12819"/>
                  </a:lnTo>
                  <a:lnTo>
                    <a:pt x="26427" y="16550"/>
                  </a:lnTo>
                  <a:lnTo>
                    <a:pt x="27969" y="19980"/>
                  </a:lnTo>
                  <a:lnTo>
                    <a:pt x="29306" y="22929"/>
                  </a:lnTo>
                  <a:lnTo>
                    <a:pt x="30334" y="25035"/>
                  </a:lnTo>
                  <a:lnTo>
                    <a:pt x="31465" y="26841"/>
                  </a:lnTo>
                  <a:lnTo>
                    <a:pt x="32699" y="28586"/>
                  </a:lnTo>
                  <a:lnTo>
                    <a:pt x="34139" y="30271"/>
                  </a:lnTo>
                  <a:lnTo>
                    <a:pt x="35784" y="31836"/>
                  </a:lnTo>
                  <a:lnTo>
                    <a:pt x="37532" y="33280"/>
                  </a:lnTo>
                  <a:lnTo>
                    <a:pt x="39486" y="34724"/>
                  </a:lnTo>
                  <a:lnTo>
                    <a:pt x="41543" y="36108"/>
                  </a:lnTo>
                  <a:lnTo>
                    <a:pt x="43702" y="37432"/>
                  </a:lnTo>
                  <a:lnTo>
                    <a:pt x="45964" y="38696"/>
                  </a:lnTo>
                  <a:lnTo>
                    <a:pt x="48329" y="39900"/>
                  </a:lnTo>
                  <a:lnTo>
                    <a:pt x="50694" y="41043"/>
                  </a:lnTo>
                  <a:lnTo>
                    <a:pt x="53162" y="42187"/>
                  </a:lnTo>
                  <a:lnTo>
                    <a:pt x="55733" y="43330"/>
                  </a:lnTo>
                  <a:lnTo>
                    <a:pt x="58303" y="44413"/>
                  </a:lnTo>
                  <a:lnTo>
                    <a:pt x="60874" y="45497"/>
                  </a:lnTo>
                  <a:lnTo>
                    <a:pt x="63445" y="46580"/>
                  </a:lnTo>
                  <a:lnTo>
                    <a:pt x="65090" y="47302"/>
                  </a:lnTo>
                  <a:lnTo>
                    <a:pt x="66735" y="47964"/>
                  </a:lnTo>
                  <a:lnTo>
                    <a:pt x="68381" y="48686"/>
                  </a:lnTo>
                  <a:lnTo>
                    <a:pt x="70026" y="49348"/>
                  </a:lnTo>
                  <a:lnTo>
                    <a:pt x="71568" y="50070"/>
                  </a:lnTo>
                  <a:lnTo>
                    <a:pt x="73111" y="50793"/>
                  </a:lnTo>
                  <a:lnTo>
                    <a:pt x="74653" y="51515"/>
                  </a:lnTo>
                  <a:lnTo>
                    <a:pt x="76195" y="52237"/>
                  </a:lnTo>
                  <a:lnTo>
                    <a:pt x="77635" y="52959"/>
                  </a:lnTo>
                  <a:lnTo>
                    <a:pt x="79075" y="53681"/>
                  </a:lnTo>
                  <a:lnTo>
                    <a:pt x="80411" y="54464"/>
                  </a:lnTo>
                  <a:lnTo>
                    <a:pt x="81748" y="55246"/>
                  </a:lnTo>
                  <a:lnTo>
                    <a:pt x="83085" y="56028"/>
                  </a:lnTo>
                  <a:lnTo>
                    <a:pt x="84216" y="56811"/>
                  </a:lnTo>
                  <a:lnTo>
                    <a:pt x="85450" y="57653"/>
                  </a:lnTo>
                  <a:lnTo>
                    <a:pt x="86478" y="58496"/>
                  </a:lnTo>
                  <a:lnTo>
                    <a:pt x="85553" y="58255"/>
                  </a:lnTo>
                  <a:lnTo>
                    <a:pt x="84525" y="58014"/>
                  </a:lnTo>
                  <a:lnTo>
                    <a:pt x="83599" y="57773"/>
                  </a:lnTo>
                  <a:lnTo>
                    <a:pt x="82571" y="57533"/>
                  </a:lnTo>
                  <a:lnTo>
                    <a:pt x="81440" y="57292"/>
                  </a:lnTo>
                  <a:lnTo>
                    <a:pt x="80411" y="57051"/>
                  </a:lnTo>
                  <a:lnTo>
                    <a:pt x="79280" y="56871"/>
                  </a:lnTo>
                  <a:lnTo>
                    <a:pt x="78149" y="56630"/>
                  </a:lnTo>
                  <a:lnTo>
                    <a:pt x="76915" y="56389"/>
                  </a:lnTo>
                  <a:lnTo>
                    <a:pt x="75784" y="56149"/>
                  </a:lnTo>
                  <a:lnTo>
                    <a:pt x="74550" y="55968"/>
                  </a:lnTo>
                  <a:lnTo>
                    <a:pt x="73316" y="55727"/>
                  </a:lnTo>
                  <a:lnTo>
                    <a:pt x="72082" y="55487"/>
                  </a:lnTo>
                  <a:lnTo>
                    <a:pt x="70848" y="55246"/>
                  </a:lnTo>
                  <a:lnTo>
                    <a:pt x="69615" y="55065"/>
                  </a:lnTo>
                  <a:lnTo>
                    <a:pt x="68278" y="54825"/>
                  </a:lnTo>
                  <a:lnTo>
                    <a:pt x="64165" y="54102"/>
                  </a:lnTo>
                  <a:lnTo>
                    <a:pt x="59949" y="53320"/>
                  </a:lnTo>
                  <a:lnTo>
                    <a:pt x="55733" y="52538"/>
                  </a:lnTo>
                  <a:lnTo>
                    <a:pt x="51517" y="51635"/>
                  </a:lnTo>
                  <a:lnTo>
                    <a:pt x="47301" y="50672"/>
                  </a:lnTo>
                  <a:lnTo>
                    <a:pt x="43085" y="49649"/>
                  </a:lnTo>
                  <a:lnTo>
                    <a:pt x="39075" y="48566"/>
                  </a:lnTo>
                  <a:lnTo>
                    <a:pt x="35064" y="47302"/>
                  </a:lnTo>
                  <a:lnTo>
                    <a:pt x="31363" y="45918"/>
                  </a:lnTo>
                  <a:lnTo>
                    <a:pt x="27764" y="44413"/>
                  </a:lnTo>
                  <a:lnTo>
                    <a:pt x="24473" y="42789"/>
                  </a:lnTo>
                  <a:lnTo>
                    <a:pt x="21491" y="40983"/>
                  </a:lnTo>
                  <a:lnTo>
                    <a:pt x="18818" y="38997"/>
                  </a:lnTo>
                  <a:lnTo>
                    <a:pt x="16453" y="36831"/>
                  </a:lnTo>
                  <a:lnTo>
                    <a:pt x="14499" y="34423"/>
                  </a:lnTo>
                  <a:lnTo>
                    <a:pt x="12956" y="31836"/>
                  </a:lnTo>
                  <a:close/>
                </a:path>
              </a:pathLst>
            </a:custGeom>
            <a:solidFill>
              <a:srgbClr val="0099D8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2" name="Shape 554"/>
            <p:cNvSpPr>
              <a:spLocks/>
            </p:cNvSpPr>
            <p:nvPr/>
          </p:nvSpPr>
          <p:spPr bwMode="auto">
            <a:xfrm>
              <a:off x="799475" y="-25"/>
              <a:ext cx="1352200" cy="3000025"/>
            </a:xfrm>
            <a:custGeom>
              <a:avLst/>
              <a:gdLst>
                <a:gd name="T0" fmla="*/ 0 w 54088"/>
                <a:gd name="T1" fmla="*/ 0 h 120001"/>
                <a:gd name="T2" fmla="*/ 54088 w 54088"/>
                <a:gd name="T3" fmla="*/ 120001 h 120001"/>
              </a:gdLst>
              <a:ahLst/>
              <a:cxnLst>
                <a:cxn ang="0">
                  <a:pos x="44216" y="54765"/>
                </a:cxn>
                <a:cxn ang="0">
                  <a:pos x="46581" y="51275"/>
                </a:cxn>
                <a:cxn ang="0">
                  <a:pos x="48741" y="47905"/>
                </a:cxn>
                <a:cxn ang="0">
                  <a:pos x="50592" y="44715"/>
                </a:cxn>
                <a:cxn ang="0">
                  <a:pos x="52237" y="41646"/>
                </a:cxn>
                <a:cxn ang="0">
                  <a:pos x="53368" y="38697"/>
                </a:cxn>
                <a:cxn ang="0">
                  <a:pos x="53985" y="35929"/>
                </a:cxn>
                <a:cxn ang="0">
                  <a:pos x="54088" y="33341"/>
                </a:cxn>
                <a:cxn ang="0">
                  <a:pos x="53471" y="30874"/>
                </a:cxn>
                <a:cxn ang="0">
                  <a:pos x="40309" y="1"/>
                </a:cxn>
                <a:cxn ang="0">
                  <a:pos x="9769" y="4876"/>
                </a:cxn>
                <a:cxn ang="0">
                  <a:pos x="29204" y="48567"/>
                </a:cxn>
                <a:cxn ang="0">
                  <a:pos x="29204" y="48627"/>
                </a:cxn>
                <a:cxn ang="0">
                  <a:pos x="29204" y="48627"/>
                </a:cxn>
                <a:cxn ang="0">
                  <a:pos x="29101" y="48687"/>
                </a:cxn>
                <a:cxn ang="0">
                  <a:pos x="29101" y="48747"/>
                </a:cxn>
                <a:cxn ang="0">
                  <a:pos x="26222" y="51154"/>
                </a:cxn>
                <a:cxn ang="0">
                  <a:pos x="23240" y="53562"/>
                </a:cxn>
                <a:cxn ang="0">
                  <a:pos x="20360" y="56029"/>
                </a:cxn>
                <a:cxn ang="0">
                  <a:pos x="17584" y="58557"/>
                </a:cxn>
                <a:cxn ang="0">
                  <a:pos x="14808" y="61024"/>
                </a:cxn>
                <a:cxn ang="0">
                  <a:pos x="12134" y="63552"/>
                </a:cxn>
                <a:cxn ang="0">
                  <a:pos x="9666" y="66079"/>
                </a:cxn>
                <a:cxn ang="0">
                  <a:pos x="7507" y="68547"/>
                </a:cxn>
                <a:cxn ang="0">
                  <a:pos x="5450" y="71074"/>
                </a:cxn>
                <a:cxn ang="0">
                  <a:pos x="3702" y="73542"/>
                </a:cxn>
                <a:cxn ang="0">
                  <a:pos x="2160" y="76009"/>
                </a:cxn>
                <a:cxn ang="0">
                  <a:pos x="1029" y="78416"/>
                </a:cxn>
                <a:cxn ang="0">
                  <a:pos x="309" y="80823"/>
                </a:cxn>
                <a:cxn ang="0">
                  <a:pos x="0" y="83171"/>
                </a:cxn>
                <a:cxn ang="0">
                  <a:pos x="103" y="85518"/>
                </a:cxn>
                <a:cxn ang="0">
                  <a:pos x="617" y="87744"/>
                </a:cxn>
                <a:cxn ang="0">
                  <a:pos x="4936" y="97614"/>
                </a:cxn>
                <a:cxn ang="0">
                  <a:pos x="8329" y="105257"/>
                </a:cxn>
                <a:cxn ang="0">
                  <a:pos x="10797" y="110974"/>
                </a:cxn>
                <a:cxn ang="0">
                  <a:pos x="12545" y="114946"/>
                </a:cxn>
                <a:cxn ang="0">
                  <a:pos x="13779" y="117594"/>
                </a:cxn>
                <a:cxn ang="0">
                  <a:pos x="14396" y="119098"/>
                </a:cxn>
                <a:cxn ang="0">
                  <a:pos x="14705" y="119820"/>
                </a:cxn>
                <a:cxn ang="0">
                  <a:pos x="14808" y="120001"/>
                </a:cxn>
                <a:cxn ang="0">
                  <a:pos x="45039" y="115367"/>
                </a:cxn>
                <a:cxn ang="0">
                  <a:pos x="44936" y="115247"/>
                </a:cxn>
                <a:cxn ang="0">
                  <a:pos x="44731" y="114645"/>
                </a:cxn>
                <a:cxn ang="0">
                  <a:pos x="44216" y="113381"/>
                </a:cxn>
                <a:cxn ang="0">
                  <a:pos x="43188" y="111154"/>
                </a:cxn>
                <a:cxn ang="0">
                  <a:pos x="41749" y="107664"/>
                </a:cxn>
                <a:cxn ang="0">
                  <a:pos x="39589" y="102669"/>
                </a:cxn>
                <a:cxn ang="0">
                  <a:pos x="36710" y="95989"/>
                </a:cxn>
                <a:cxn ang="0">
                  <a:pos x="32905" y="87203"/>
                </a:cxn>
                <a:cxn ang="0">
                  <a:pos x="32083" y="83351"/>
                </a:cxn>
                <a:cxn ang="0">
                  <a:pos x="32083" y="79379"/>
                </a:cxn>
                <a:cxn ang="0">
                  <a:pos x="33008" y="75287"/>
                </a:cxn>
                <a:cxn ang="0">
                  <a:pos x="34551" y="71134"/>
                </a:cxn>
                <a:cxn ang="0">
                  <a:pos x="36607" y="66982"/>
                </a:cxn>
                <a:cxn ang="0">
                  <a:pos x="38972" y="62829"/>
                </a:cxn>
                <a:cxn ang="0">
                  <a:pos x="41543" y="58737"/>
                </a:cxn>
                <a:cxn ang="0">
                  <a:pos x="44216" y="54765"/>
                </a:cxn>
              </a:cxnLst>
              <a:rect l="T0" t="T1" r="T2" b="T3"/>
              <a:pathLst>
                <a:path w="54088" h="120001" extrusionOk="0">
                  <a:moveTo>
                    <a:pt x="44216" y="54765"/>
                  </a:moveTo>
                  <a:lnTo>
                    <a:pt x="46581" y="51275"/>
                  </a:lnTo>
                  <a:lnTo>
                    <a:pt x="48741" y="47905"/>
                  </a:lnTo>
                  <a:lnTo>
                    <a:pt x="50592" y="44715"/>
                  </a:lnTo>
                  <a:lnTo>
                    <a:pt x="52237" y="41646"/>
                  </a:lnTo>
                  <a:lnTo>
                    <a:pt x="53368" y="38697"/>
                  </a:lnTo>
                  <a:lnTo>
                    <a:pt x="53985" y="35929"/>
                  </a:lnTo>
                  <a:lnTo>
                    <a:pt x="54088" y="33341"/>
                  </a:lnTo>
                  <a:lnTo>
                    <a:pt x="53471" y="30874"/>
                  </a:lnTo>
                  <a:lnTo>
                    <a:pt x="40309" y="1"/>
                  </a:lnTo>
                  <a:lnTo>
                    <a:pt x="9769" y="4876"/>
                  </a:lnTo>
                  <a:lnTo>
                    <a:pt x="29204" y="48567"/>
                  </a:lnTo>
                  <a:lnTo>
                    <a:pt x="29204" y="48627"/>
                  </a:lnTo>
                  <a:lnTo>
                    <a:pt x="29101" y="48687"/>
                  </a:lnTo>
                  <a:lnTo>
                    <a:pt x="29101" y="48747"/>
                  </a:lnTo>
                  <a:lnTo>
                    <a:pt x="26222" y="51154"/>
                  </a:lnTo>
                  <a:lnTo>
                    <a:pt x="23240" y="53562"/>
                  </a:lnTo>
                  <a:lnTo>
                    <a:pt x="20360" y="56029"/>
                  </a:lnTo>
                  <a:lnTo>
                    <a:pt x="17584" y="58557"/>
                  </a:lnTo>
                  <a:lnTo>
                    <a:pt x="14808" y="61024"/>
                  </a:lnTo>
                  <a:lnTo>
                    <a:pt x="12134" y="63552"/>
                  </a:lnTo>
                  <a:lnTo>
                    <a:pt x="9666" y="66079"/>
                  </a:lnTo>
                  <a:lnTo>
                    <a:pt x="7507" y="68547"/>
                  </a:lnTo>
                  <a:lnTo>
                    <a:pt x="5450" y="71074"/>
                  </a:lnTo>
                  <a:lnTo>
                    <a:pt x="3702" y="73542"/>
                  </a:lnTo>
                  <a:lnTo>
                    <a:pt x="2160" y="76009"/>
                  </a:lnTo>
                  <a:lnTo>
                    <a:pt x="1029" y="78416"/>
                  </a:lnTo>
                  <a:lnTo>
                    <a:pt x="309" y="80823"/>
                  </a:lnTo>
                  <a:lnTo>
                    <a:pt x="0" y="83171"/>
                  </a:lnTo>
                  <a:lnTo>
                    <a:pt x="103" y="85518"/>
                  </a:lnTo>
                  <a:lnTo>
                    <a:pt x="617" y="87744"/>
                  </a:lnTo>
                  <a:lnTo>
                    <a:pt x="4936" y="97614"/>
                  </a:lnTo>
                  <a:lnTo>
                    <a:pt x="8329" y="105257"/>
                  </a:lnTo>
                  <a:lnTo>
                    <a:pt x="10797" y="110974"/>
                  </a:lnTo>
                  <a:lnTo>
                    <a:pt x="12545" y="114946"/>
                  </a:lnTo>
                  <a:lnTo>
                    <a:pt x="13779" y="117594"/>
                  </a:lnTo>
                  <a:lnTo>
                    <a:pt x="14396" y="119098"/>
                  </a:lnTo>
                  <a:lnTo>
                    <a:pt x="14705" y="119820"/>
                  </a:lnTo>
                  <a:lnTo>
                    <a:pt x="14808" y="120001"/>
                  </a:lnTo>
                  <a:lnTo>
                    <a:pt x="45039" y="115367"/>
                  </a:lnTo>
                  <a:lnTo>
                    <a:pt x="44936" y="115247"/>
                  </a:lnTo>
                  <a:lnTo>
                    <a:pt x="44731" y="114645"/>
                  </a:lnTo>
                  <a:lnTo>
                    <a:pt x="44216" y="113381"/>
                  </a:lnTo>
                  <a:lnTo>
                    <a:pt x="43188" y="111154"/>
                  </a:lnTo>
                  <a:lnTo>
                    <a:pt x="41749" y="107664"/>
                  </a:lnTo>
                  <a:lnTo>
                    <a:pt x="39589" y="102669"/>
                  </a:lnTo>
                  <a:lnTo>
                    <a:pt x="36710" y="95989"/>
                  </a:lnTo>
                  <a:lnTo>
                    <a:pt x="32905" y="87203"/>
                  </a:lnTo>
                  <a:lnTo>
                    <a:pt x="32083" y="83351"/>
                  </a:lnTo>
                  <a:lnTo>
                    <a:pt x="32083" y="79379"/>
                  </a:lnTo>
                  <a:lnTo>
                    <a:pt x="33008" y="75287"/>
                  </a:lnTo>
                  <a:lnTo>
                    <a:pt x="34551" y="71134"/>
                  </a:lnTo>
                  <a:lnTo>
                    <a:pt x="36607" y="66982"/>
                  </a:lnTo>
                  <a:lnTo>
                    <a:pt x="38972" y="62829"/>
                  </a:lnTo>
                  <a:lnTo>
                    <a:pt x="41543" y="58737"/>
                  </a:lnTo>
                  <a:lnTo>
                    <a:pt x="44216" y="547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3" name="Shape 555"/>
            <p:cNvSpPr>
              <a:spLocks/>
            </p:cNvSpPr>
            <p:nvPr/>
          </p:nvSpPr>
          <p:spPr bwMode="auto">
            <a:xfrm>
              <a:off x="1221075" y="105300"/>
              <a:ext cx="748100" cy="1017075"/>
            </a:xfrm>
            <a:custGeom>
              <a:avLst/>
              <a:gdLst>
                <a:gd name="T0" fmla="*/ 0 w 29924"/>
                <a:gd name="T1" fmla="*/ 0 h 40683"/>
                <a:gd name="T2" fmla="*/ 29924 w 29924"/>
                <a:gd name="T3" fmla="*/ 40683 h 40683"/>
              </a:gdLst>
              <a:ahLst/>
              <a:cxnLst>
                <a:cxn ang="0">
                  <a:pos x="0" y="3070"/>
                </a:cxn>
                <a:cxn ang="0">
                  <a:pos x="19229" y="1"/>
                </a:cxn>
                <a:cxn ang="0">
                  <a:pos x="29923" y="24976"/>
                </a:cxn>
                <a:cxn ang="0">
                  <a:pos x="29820" y="24976"/>
                </a:cxn>
                <a:cxn ang="0">
                  <a:pos x="29923" y="26239"/>
                </a:cxn>
                <a:cxn ang="0">
                  <a:pos x="29409" y="27744"/>
                </a:cxn>
                <a:cxn ang="0">
                  <a:pos x="28381" y="29489"/>
                </a:cxn>
                <a:cxn ang="0">
                  <a:pos x="26735" y="31475"/>
                </a:cxn>
                <a:cxn ang="0">
                  <a:pos x="24679" y="33581"/>
                </a:cxn>
                <a:cxn ang="0">
                  <a:pos x="22314" y="35868"/>
                </a:cxn>
                <a:cxn ang="0">
                  <a:pos x="19640" y="38215"/>
                </a:cxn>
                <a:cxn ang="0">
                  <a:pos x="16761" y="40683"/>
                </a:cxn>
                <a:cxn ang="0">
                  <a:pos x="0" y="3070"/>
                </a:cxn>
              </a:cxnLst>
              <a:rect l="T0" t="T1" r="T2" b="T3"/>
              <a:pathLst>
                <a:path w="29924" h="40683" extrusionOk="0">
                  <a:moveTo>
                    <a:pt x="0" y="3070"/>
                  </a:moveTo>
                  <a:lnTo>
                    <a:pt x="19229" y="1"/>
                  </a:lnTo>
                  <a:lnTo>
                    <a:pt x="29923" y="24976"/>
                  </a:lnTo>
                  <a:lnTo>
                    <a:pt x="29820" y="24976"/>
                  </a:lnTo>
                  <a:lnTo>
                    <a:pt x="29923" y="26239"/>
                  </a:lnTo>
                  <a:lnTo>
                    <a:pt x="29409" y="27744"/>
                  </a:lnTo>
                  <a:lnTo>
                    <a:pt x="28381" y="29489"/>
                  </a:lnTo>
                  <a:lnTo>
                    <a:pt x="26735" y="31475"/>
                  </a:lnTo>
                  <a:lnTo>
                    <a:pt x="24679" y="33581"/>
                  </a:lnTo>
                  <a:lnTo>
                    <a:pt x="22314" y="35868"/>
                  </a:lnTo>
                  <a:lnTo>
                    <a:pt x="19640" y="38215"/>
                  </a:lnTo>
                  <a:lnTo>
                    <a:pt x="16761" y="40683"/>
                  </a:lnTo>
                  <a:lnTo>
                    <a:pt x="0" y="3070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4" name="Shape 556"/>
            <p:cNvSpPr>
              <a:spLocks/>
            </p:cNvSpPr>
            <p:nvPr/>
          </p:nvSpPr>
          <p:spPr bwMode="auto">
            <a:xfrm>
              <a:off x="946000" y="964375"/>
              <a:ext cx="1038600" cy="1931825"/>
            </a:xfrm>
            <a:custGeom>
              <a:avLst/>
              <a:gdLst>
                <a:gd name="T0" fmla="*/ 0 w 41544"/>
                <a:gd name="T1" fmla="*/ 0 h 77273"/>
                <a:gd name="T2" fmla="*/ 41544 w 41544"/>
                <a:gd name="T3" fmla="*/ 77273 h 77273"/>
              </a:gdLst>
              <a:ahLst/>
              <a:cxnLst>
                <a:cxn ang="0">
                  <a:pos x="515" y="48446"/>
                </a:cxn>
                <a:cxn ang="0">
                  <a:pos x="1" y="46460"/>
                </a:cxn>
                <a:cxn ang="0">
                  <a:pos x="1" y="44414"/>
                </a:cxn>
                <a:cxn ang="0">
                  <a:pos x="412" y="42247"/>
                </a:cxn>
                <a:cxn ang="0">
                  <a:pos x="1235" y="40021"/>
                </a:cxn>
                <a:cxn ang="0">
                  <a:pos x="2366" y="37734"/>
                </a:cxn>
                <a:cxn ang="0">
                  <a:pos x="3805" y="35447"/>
                </a:cxn>
                <a:cxn ang="0">
                  <a:pos x="5553" y="33100"/>
                </a:cxn>
                <a:cxn ang="0">
                  <a:pos x="7610" y="30693"/>
                </a:cxn>
                <a:cxn ang="0">
                  <a:pos x="9769" y="28346"/>
                </a:cxn>
                <a:cxn ang="0">
                  <a:pos x="12134" y="25939"/>
                </a:cxn>
                <a:cxn ang="0">
                  <a:pos x="14602" y="23592"/>
                </a:cxn>
                <a:cxn ang="0">
                  <a:pos x="17276" y="21184"/>
                </a:cxn>
                <a:cxn ang="0">
                  <a:pos x="19949" y="18837"/>
                </a:cxn>
                <a:cxn ang="0">
                  <a:pos x="22623" y="16550"/>
                </a:cxn>
                <a:cxn ang="0">
                  <a:pos x="25296" y="14324"/>
                </a:cxn>
                <a:cxn ang="0">
                  <a:pos x="27970" y="12097"/>
                </a:cxn>
                <a:cxn ang="0">
                  <a:pos x="29924" y="10472"/>
                </a:cxn>
                <a:cxn ang="0">
                  <a:pos x="31877" y="8847"/>
                </a:cxn>
                <a:cxn ang="0">
                  <a:pos x="33728" y="7283"/>
                </a:cxn>
                <a:cxn ang="0">
                  <a:pos x="35476" y="5718"/>
                </a:cxn>
                <a:cxn ang="0">
                  <a:pos x="37121" y="4213"/>
                </a:cxn>
                <a:cxn ang="0">
                  <a:pos x="38767" y="2769"/>
                </a:cxn>
                <a:cxn ang="0">
                  <a:pos x="40206" y="1385"/>
                </a:cxn>
                <a:cxn ang="0">
                  <a:pos x="41543" y="1"/>
                </a:cxn>
                <a:cxn ang="0">
                  <a:pos x="40926" y="1686"/>
                </a:cxn>
                <a:cxn ang="0">
                  <a:pos x="40103" y="3491"/>
                </a:cxn>
                <a:cxn ang="0">
                  <a:pos x="39075" y="5297"/>
                </a:cxn>
                <a:cxn ang="0">
                  <a:pos x="38047" y="7162"/>
                </a:cxn>
                <a:cxn ang="0">
                  <a:pos x="36916" y="9028"/>
                </a:cxn>
                <a:cxn ang="0">
                  <a:pos x="35682" y="11014"/>
                </a:cxn>
                <a:cxn ang="0">
                  <a:pos x="34345" y="12940"/>
                </a:cxn>
                <a:cxn ang="0">
                  <a:pos x="33008" y="14926"/>
                </a:cxn>
                <a:cxn ang="0">
                  <a:pos x="30232" y="19078"/>
                </a:cxn>
                <a:cxn ang="0">
                  <a:pos x="27456" y="23351"/>
                </a:cxn>
                <a:cxn ang="0">
                  <a:pos x="24988" y="27684"/>
                </a:cxn>
                <a:cxn ang="0">
                  <a:pos x="22828" y="32077"/>
                </a:cxn>
                <a:cxn ang="0">
                  <a:pos x="21286" y="36470"/>
                </a:cxn>
                <a:cxn ang="0">
                  <a:pos x="20361" y="40863"/>
                </a:cxn>
                <a:cxn ang="0">
                  <a:pos x="20361" y="45136"/>
                </a:cxn>
                <a:cxn ang="0">
                  <a:pos x="21286" y="49349"/>
                </a:cxn>
                <a:cxn ang="0">
                  <a:pos x="22109" y="51515"/>
                </a:cxn>
                <a:cxn ang="0">
                  <a:pos x="23343" y="54404"/>
                </a:cxn>
                <a:cxn ang="0">
                  <a:pos x="24885" y="57834"/>
                </a:cxn>
                <a:cxn ang="0">
                  <a:pos x="26530" y="61565"/>
                </a:cxn>
                <a:cxn ang="0">
                  <a:pos x="28175" y="65357"/>
                </a:cxn>
                <a:cxn ang="0">
                  <a:pos x="29718" y="68907"/>
                </a:cxn>
                <a:cxn ang="0">
                  <a:pos x="31157" y="71977"/>
                </a:cxn>
                <a:cxn ang="0">
                  <a:pos x="32186" y="74384"/>
                </a:cxn>
                <a:cxn ang="0">
                  <a:pos x="13060" y="77273"/>
                </a:cxn>
                <a:cxn ang="0">
                  <a:pos x="11826" y="74564"/>
                </a:cxn>
                <a:cxn ang="0">
                  <a:pos x="10283" y="71014"/>
                </a:cxn>
                <a:cxn ang="0">
                  <a:pos x="8432" y="66861"/>
                </a:cxn>
                <a:cxn ang="0">
                  <a:pos x="6479" y="62408"/>
                </a:cxn>
                <a:cxn ang="0">
                  <a:pos x="4525" y="58015"/>
                </a:cxn>
                <a:cxn ang="0">
                  <a:pos x="2777" y="54043"/>
                </a:cxn>
                <a:cxn ang="0">
                  <a:pos x="1440" y="50733"/>
                </a:cxn>
                <a:cxn ang="0">
                  <a:pos x="515" y="48446"/>
                </a:cxn>
              </a:cxnLst>
              <a:rect l="T0" t="T1" r="T2" b="T3"/>
              <a:pathLst>
                <a:path w="41544" h="77273" extrusionOk="0">
                  <a:moveTo>
                    <a:pt x="515" y="48446"/>
                  </a:moveTo>
                  <a:lnTo>
                    <a:pt x="1" y="46460"/>
                  </a:lnTo>
                  <a:lnTo>
                    <a:pt x="1" y="44414"/>
                  </a:lnTo>
                  <a:lnTo>
                    <a:pt x="412" y="42247"/>
                  </a:lnTo>
                  <a:lnTo>
                    <a:pt x="1235" y="40021"/>
                  </a:lnTo>
                  <a:lnTo>
                    <a:pt x="2366" y="37734"/>
                  </a:lnTo>
                  <a:lnTo>
                    <a:pt x="3805" y="35447"/>
                  </a:lnTo>
                  <a:lnTo>
                    <a:pt x="5553" y="33100"/>
                  </a:lnTo>
                  <a:lnTo>
                    <a:pt x="7610" y="30693"/>
                  </a:lnTo>
                  <a:lnTo>
                    <a:pt x="9769" y="28346"/>
                  </a:lnTo>
                  <a:lnTo>
                    <a:pt x="12134" y="25939"/>
                  </a:lnTo>
                  <a:lnTo>
                    <a:pt x="14602" y="23592"/>
                  </a:lnTo>
                  <a:lnTo>
                    <a:pt x="17276" y="21184"/>
                  </a:lnTo>
                  <a:lnTo>
                    <a:pt x="19949" y="18837"/>
                  </a:lnTo>
                  <a:lnTo>
                    <a:pt x="22623" y="16550"/>
                  </a:lnTo>
                  <a:lnTo>
                    <a:pt x="25296" y="14324"/>
                  </a:lnTo>
                  <a:lnTo>
                    <a:pt x="27970" y="12097"/>
                  </a:lnTo>
                  <a:lnTo>
                    <a:pt x="29924" y="10472"/>
                  </a:lnTo>
                  <a:lnTo>
                    <a:pt x="31877" y="8847"/>
                  </a:lnTo>
                  <a:lnTo>
                    <a:pt x="33728" y="7283"/>
                  </a:lnTo>
                  <a:lnTo>
                    <a:pt x="35476" y="5718"/>
                  </a:lnTo>
                  <a:lnTo>
                    <a:pt x="37121" y="4213"/>
                  </a:lnTo>
                  <a:lnTo>
                    <a:pt x="38767" y="2769"/>
                  </a:lnTo>
                  <a:lnTo>
                    <a:pt x="40206" y="1385"/>
                  </a:lnTo>
                  <a:lnTo>
                    <a:pt x="41543" y="1"/>
                  </a:lnTo>
                  <a:lnTo>
                    <a:pt x="40926" y="1686"/>
                  </a:lnTo>
                  <a:lnTo>
                    <a:pt x="40103" y="3491"/>
                  </a:lnTo>
                  <a:lnTo>
                    <a:pt x="39075" y="5297"/>
                  </a:lnTo>
                  <a:lnTo>
                    <a:pt x="38047" y="7162"/>
                  </a:lnTo>
                  <a:lnTo>
                    <a:pt x="36916" y="9028"/>
                  </a:lnTo>
                  <a:lnTo>
                    <a:pt x="35682" y="11014"/>
                  </a:lnTo>
                  <a:lnTo>
                    <a:pt x="34345" y="12940"/>
                  </a:lnTo>
                  <a:lnTo>
                    <a:pt x="33008" y="14926"/>
                  </a:lnTo>
                  <a:lnTo>
                    <a:pt x="30232" y="19078"/>
                  </a:lnTo>
                  <a:lnTo>
                    <a:pt x="27456" y="23351"/>
                  </a:lnTo>
                  <a:lnTo>
                    <a:pt x="24988" y="27684"/>
                  </a:lnTo>
                  <a:lnTo>
                    <a:pt x="22828" y="32077"/>
                  </a:lnTo>
                  <a:lnTo>
                    <a:pt x="21286" y="36470"/>
                  </a:lnTo>
                  <a:lnTo>
                    <a:pt x="20361" y="40863"/>
                  </a:lnTo>
                  <a:lnTo>
                    <a:pt x="20361" y="45136"/>
                  </a:lnTo>
                  <a:lnTo>
                    <a:pt x="21286" y="49349"/>
                  </a:lnTo>
                  <a:lnTo>
                    <a:pt x="22109" y="51515"/>
                  </a:lnTo>
                  <a:lnTo>
                    <a:pt x="23343" y="54404"/>
                  </a:lnTo>
                  <a:lnTo>
                    <a:pt x="24885" y="57834"/>
                  </a:lnTo>
                  <a:lnTo>
                    <a:pt x="26530" y="61565"/>
                  </a:lnTo>
                  <a:lnTo>
                    <a:pt x="28175" y="65357"/>
                  </a:lnTo>
                  <a:lnTo>
                    <a:pt x="29718" y="68907"/>
                  </a:lnTo>
                  <a:lnTo>
                    <a:pt x="31157" y="71977"/>
                  </a:lnTo>
                  <a:lnTo>
                    <a:pt x="32186" y="74384"/>
                  </a:lnTo>
                  <a:lnTo>
                    <a:pt x="13060" y="77273"/>
                  </a:lnTo>
                  <a:lnTo>
                    <a:pt x="11826" y="74564"/>
                  </a:lnTo>
                  <a:lnTo>
                    <a:pt x="10283" y="71014"/>
                  </a:lnTo>
                  <a:lnTo>
                    <a:pt x="8432" y="66861"/>
                  </a:lnTo>
                  <a:lnTo>
                    <a:pt x="6479" y="62408"/>
                  </a:lnTo>
                  <a:lnTo>
                    <a:pt x="4525" y="58015"/>
                  </a:lnTo>
                  <a:lnTo>
                    <a:pt x="2777" y="54043"/>
                  </a:lnTo>
                  <a:lnTo>
                    <a:pt x="1440" y="50733"/>
                  </a:lnTo>
                  <a:lnTo>
                    <a:pt x="515" y="4844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5" name="Shape 557"/>
            <p:cNvSpPr>
              <a:spLocks/>
            </p:cNvSpPr>
            <p:nvPr/>
          </p:nvSpPr>
          <p:spPr bwMode="auto">
            <a:xfrm>
              <a:off x="771200" y="287350"/>
              <a:ext cx="709525" cy="186575"/>
            </a:xfrm>
            <a:custGeom>
              <a:avLst/>
              <a:gdLst>
                <a:gd name="T0" fmla="*/ 0 w 28381"/>
                <a:gd name="T1" fmla="*/ 0 h 7463"/>
                <a:gd name="T2" fmla="*/ 28381 w 28381"/>
                <a:gd name="T3" fmla="*/ 7463 h 7463"/>
              </a:gdLst>
              <a:ahLst/>
              <a:cxnLst>
                <a:cxn ang="0">
                  <a:pos x="1440" y="7463"/>
                </a:cxn>
                <a:cxn ang="0">
                  <a:pos x="28381" y="3310"/>
                </a:cxn>
                <a:cxn ang="0">
                  <a:pos x="26941" y="0"/>
                </a:cxn>
                <a:cxn ang="0">
                  <a:pos x="0" y="4153"/>
                </a:cxn>
                <a:cxn ang="0">
                  <a:pos x="1440" y="7463"/>
                </a:cxn>
              </a:cxnLst>
              <a:rect l="T0" t="T1" r="T2" b="T3"/>
              <a:pathLst>
                <a:path w="28381" h="7463" extrusionOk="0">
                  <a:moveTo>
                    <a:pt x="1440" y="7463"/>
                  </a:moveTo>
                  <a:lnTo>
                    <a:pt x="28381" y="3310"/>
                  </a:lnTo>
                  <a:lnTo>
                    <a:pt x="26941" y="0"/>
                  </a:lnTo>
                  <a:lnTo>
                    <a:pt x="0" y="4153"/>
                  </a:lnTo>
                  <a:lnTo>
                    <a:pt x="1440" y="74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6" name="Shape 558"/>
            <p:cNvSpPr>
              <a:spLocks/>
            </p:cNvSpPr>
            <p:nvPr/>
          </p:nvSpPr>
          <p:spPr bwMode="auto">
            <a:xfrm>
              <a:off x="868875" y="510025"/>
              <a:ext cx="712125" cy="185075"/>
            </a:xfrm>
            <a:custGeom>
              <a:avLst/>
              <a:gdLst>
                <a:gd name="T0" fmla="*/ 0 w 28485"/>
                <a:gd name="T1" fmla="*/ 0 h 7403"/>
                <a:gd name="T2" fmla="*/ 28485 w 28485"/>
                <a:gd name="T3" fmla="*/ 7403 h 7403"/>
              </a:gdLst>
              <a:ahLst/>
              <a:cxnLst>
                <a:cxn ang="0">
                  <a:pos x="1440" y="7402"/>
                </a:cxn>
                <a:cxn ang="0">
                  <a:pos x="28484" y="3310"/>
                </a:cxn>
                <a:cxn ang="0">
                  <a:pos x="26942" y="0"/>
                </a:cxn>
                <a:cxn ang="0">
                  <a:pos x="1" y="4092"/>
                </a:cxn>
                <a:cxn ang="0">
                  <a:pos x="1440" y="7402"/>
                </a:cxn>
              </a:cxnLst>
              <a:rect l="T0" t="T1" r="T2" b="T3"/>
              <a:pathLst>
                <a:path w="28485" h="7403" extrusionOk="0">
                  <a:moveTo>
                    <a:pt x="1440" y="7402"/>
                  </a:moveTo>
                  <a:lnTo>
                    <a:pt x="28484" y="3310"/>
                  </a:lnTo>
                  <a:lnTo>
                    <a:pt x="26942" y="0"/>
                  </a:lnTo>
                  <a:lnTo>
                    <a:pt x="1" y="4092"/>
                  </a:lnTo>
                  <a:lnTo>
                    <a:pt x="1440" y="74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7" name="Shape 559"/>
            <p:cNvSpPr>
              <a:spLocks/>
            </p:cNvSpPr>
            <p:nvPr/>
          </p:nvSpPr>
          <p:spPr bwMode="auto">
            <a:xfrm>
              <a:off x="974275" y="744725"/>
              <a:ext cx="709550" cy="185075"/>
            </a:xfrm>
            <a:custGeom>
              <a:avLst/>
              <a:gdLst>
                <a:gd name="T0" fmla="*/ 0 w 28382"/>
                <a:gd name="T1" fmla="*/ 0 h 7403"/>
                <a:gd name="T2" fmla="*/ 28382 w 28382"/>
                <a:gd name="T3" fmla="*/ 7403 h 7403"/>
              </a:gdLst>
              <a:ahLst/>
              <a:cxnLst>
                <a:cxn ang="0">
                  <a:pos x="1440" y="7403"/>
                </a:cxn>
                <a:cxn ang="0">
                  <a:pos x="28381" y="3250"/>
                </a:cxn>
                <a:cxn ang="0">
                  <a:pos x="26942" y="0"/>
                </a:cxn>
                <a:cxn ang="0">
                  <a:pos x="1" y="4093"/>
                </a:cxn>
                <a:cxn ang="0">
                  <a:pos x="1440" y="7403"/>
                </a:cxn>
              </a:cxnLst>
              <a:rect l="T0" t="T1" r="T2" b="T3"/>
              <a:pathLst>
                <a:path w="28382" h="7403" extrusionOk="0">
                  <a:moveTo>
                    <a:pt x="1440" y="7403"/>
                  </a:moveTo>
                  <a:lnTo>
                    <a:pt x="28381" y="3250"/>
                  </a:lnTo>
                  <a:lnTo>
                    <a:pt x="26942" y="0"/>
                  </a:lnTo>
                  <a:lnTo>
                    <a:pt x="1" y="4093"/>
                  </a:lnTo>
                  <a:lnTo>
                    <a:pt x="1440" y="7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8" name="Shape 560"/>
            <p:cNvSpPr>
              <a:spLocks/>
            </p:cNvSpPr>
            <p:nvPr/>
          </p:nvSpPr>
          <p:spPr bwMode="auto">
            <a:xfrm>
              <a:off x="1172225" y="965875"/>
              <a:ext cx="521875" cy="156500"/>
            </a:xfrm>
            <a:custGeom>
              <a:avLst/>
              <a:gdLst>
                <a:gd name="T0" fmla="*/ 0 w 20875"/>
                <a:gd name="T1" fmla="*/ 0 h 6260"/>
                <a:gd name="T2" fmla="*/ 20875 w 20875"/>
                <a:gd name="T3" fmla="*/ 6260 h 6260"/>
              </a:gdLst>
              <a:ahLst/>
              <a:cxnLst>
                <a:cxn ang="0">
                  <a:pos x="1440" y="6260"/>
                </a:cxn>
                <a:cxn ang="0">
                  <a:pos x="20875" y="3311"/>
                </a:cxn>
                <a:cxn ang="0">
                  <a:pos x="19435" y="1"/>
                </a:cxn>
                <a:cxn ang="0">
                  <a:pos x="0" y="3010"/>
                </a:cxn>
                <a:cxn ang="0">
                  <a:pos x="1440" y="6260"/>
                </a:cxn>
              </a:cxnLst>
              <a:rect l="T0" t="T1" r="T2" b="T3"/>
              <a:pathLst>
                <a:path w="20875" h="6260" extrusionOk="0">
                  <a:moveTo>
                    <a:pt x="1440" y="6260"/>
                  </a:moveTo>
                  <a:lnTo>
                    <a:pt x="20875" y="3311"/>
                  </a:lnTo>
                  <a:lnTo>
                    <a:pt x="19435" y="1"/>
                  </a:lnTo>
                  <a:lnTo>
                    <a:pt x="0" y="3010"/>
                  </a:lnTo>
                  <a:lnTo>
                    <a:pt x="1440" y="6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39" name="Shape 561"/>
            <p:cNvSpPr>
              <a:spLocks/>
            </p:cNvSpPr>
            <p:nvPr/>
          </p:nvSpPr>
          <p:spPr bwMode="auto">
            <a:xfrm>
              <a:off x="1753200" y="2494475"/>
              <a:ext cx="709525" cy="185075"/>
            </a:xfrm>
            <a:custGeom>
              <a:avLst/>
              <a:gdLst>
                <a:gd name="T0" fmla="*/ 0 w 28381"/>
                <a:gd name="T1" fmla="*/ 0 h 7403"/>
                <a:gd name="T2" fmla="*/ 28381 w 28381"/>
                <a:gd name="T3" fmla="*/ 7403 h 7403"/>
              </a:gdLst>
              <a:ahLst/>
              <a:cxnLst>
                <a:cxn ang="0">
                  <a:pos x="1440" y="7403"/>
                </a:cxn>
                <a:cxn ang="0">
                  <a:pos x="28381" y="3250"/>
                </a:cxn>
                <a:cxn ang="0">
                  <a:pos x="26839" y="0"/>
                </a:cxn>
                <a:cxn ang="0">
                  <a:pos x="1" y="4093"/>
                </a:cxn>
                <a:cxn ang="0">
                  <a:pos x="1440" y="7403"/>
                </a:cxn>
              </a:cxnLst>
              <a:rect l="T0" t="T1" r="T2" b="T3"/>
              <a:pathLst>
                <a:path w="28381" h="7403" extrusionOk="0">
                  <a:moveTo>
                    <a:pt x="1440" y="7403"/>
                  </a:moveTo>
                  <a:lnTo>
                    <a:pt x="28381" y="3250"/>
                  </a:lnTo>
                  <a:lnTo>
                    <a:pt x="26839" y="0"/>
                  </a:lnTo>
                  <a:lnTo>
                    <a:pt x="1" y="4093"/>
                  </a:lnTo>
                  <a:lnTo>
                    <a:pt x="1440" y="7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40" name="Shape 562"/>
            <p:cNvSpPr>
              <a:spLocks/>
            </p:cNvSpPr>
            <p:nvPr/>
          </p:nvSpPr>
          <p:spPr bwMode="auto">
            <a:xfrm>
              <a:off x="1655525" y="2271800"/>
              <a:ext cx="706950" cy="185075"/>
            </a:xfrm>
            <a:custGeom>
              <a:avLst/>
              <a:gdLst>
                <a:gd name="T0" fmla="*/ 0 w 28278"/>
                <a:gd name="T1" fmla="*/ 0 h 7403"/>
                <a:gd name="T2" fmla="*/ 28278 w 28278"/>
                <a:gd name="T3" fmla="*/ 7403 h 7403"/>
              </a:gdLst>
              <a:ahLst/>
              <a:cxnLst>
                <a:cxn ang="0">
                  <a:pos x="1440" y="7403"/>
                </a:cxn>
                <a:cxn ang="0">
                  <a:pos x="28278" y="3311"/>
                </a:cxn>
                <a:cxn ang="0">
                  <a:pos x="26838" y="1"/>
                </a:cxn>
                <a:cxn ang="0">
                  <a:pos x="0" y="4093"/>
                </a:cxn>
                <a:cxn ang="0">
                  <a:pos x="1440" y="7403"/>
                </a:cxn>
              </a:cxnLst>
              <a:rect l="T0" t="T1" r="T2" b="T3"/>
              <a:pathLst>
                <a:path w="28278" h="7403" extrusionOk="0">
                  <a:moveTo>
                    <a:pt x="1440" y="7403"/>
                  </a:moveTo>
                  <a:lnTo>
                    <a:pt x="28278" y="3311"/>
                  </a:lnTo>
                  <a:lnTo>
                    <a:pt x="26838" y="1"/>
                  </a:lnTo>
                  <a:lnTo>
                    <a:pt x="0" y="4093"/>
                  </a:lnTo>
                  <a:lnTo>
                    <a:pt x="1440" y="7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41" name="Shape 563"/>
            <p:cNvSpPr>
              <a:spLocks/>
            </p:cNvSpPr>
            <p:nvPr/>
          </p:nvSpPr>
          <p:spPr bwMode="auto">
            <a:xfrm>
              <a:off x="1550125" y="2037100"/>
              <a:ext cx="709525" cy="185075"/>
            </a:xfrm>
            <a:custGeom>
              <a:avLst/>
              <a:gdLst>
                <a:gd name="T0" fmla="*/ 0 w 28381"/>
                <a:gd name="T1" fmla="*/ 0 h 7403"/>
                <a:gd name="T2" fmla="*/ 28381 w 28381"/>
                <a:gd name="T3" fmla="*/ 7403 h 7403"/>
              </a:gdLst>
              <a:ahLst/>
              <a:cxnLst>
                <a:cxn ang="0">
                  <a:pos x="1440" y="7403"/>
                </a:cxn>
                <a:cxn ang="0">
                  <a:pos x="28381" y="3310"/>
                </a:cxn>
                <a:cxn ang="0">
                  <a:pos x="26838" y="0"/>
                </a:cxn>
                <a:cxn ang="0">
                  <a:pos x="0" y="4153"/>
                </a:cxn>
                <a:cxn ang="0">
                  <a:pos x="1440" y="7403"/>
                </a:cxn>
              </a:cxnLst>
              <a:rect l="T0" t="T1" r="T2" b="T3"/>
              <a:pathLst>
                <a:path w="28381" h="7403" extrusionOk="0">
                  <a:moveTo>
                    <a:pt x="1440" y="7403"/>
                  </a:moveTo>
                  <a:lnTo>
                    <a:pt x="28381" y="3310"/>
                  </a:lnTo>
                  <a:lnTo>
                    <a:pt x="26838" y="0"/>
                  </a:lnTo>
                  <a:lnTo>
                    <a:pt x="0" y="4153"/>
                  </a:lnTo>
                  <a:lnTo>
                    <a:pt x="1440" y="74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842" name="Shape 564"/>
            <p:cNvSpPr>
              <a:spLocks/>
            </p:cNvSpPr>
            <p:nvPr/>
          </p:nvSpPr>
          <p:spPr bwMode="auto">
            <a:xfrm>
              <a:off x="1562975" y="1830975"/>
              <a:ext cx="581000" cy="165525"/>
            </a:xfrm>
            <a:custGeom>
              <a:avLst/>
              <a:gdLst>
                <a:gd name="T0" fmla="*/ 0 w 23240"/>
                <a:gd name="T1" fmla="*/ 0 h 6621"/>
                <a:gd name="T2" fmla="*/ 23240 w 23240"/>
                <a:gd name="T3" fmla="*/ 6621 h 6621"/>
              </a:gdLst>
              <a:ahLst/>
              <a:cxnLst>
                <a:cxn ang="0">
                  <a:pos x="1440" y="6621"/>
                </a:cxn>
                <a:cxn ang="0">
                  <a:pos x="23239" y="3311"/>
                </a:cxn>
                <a:cxn ang="0">
                  <a:pos x="21800" y="1"/>
                </a:cxn>
                <a:cxn ang="0">
                  <a:pos x="0" y="3371"/>
                </a:cxn>
                <a:cxn ang="0">
                  <a:pos x="1440" y="6621"/>
                </a:cxn>
              </a:cxnLst>
              <a:rect l="T0" t="T1" r="T2" b="T3"/>
              <a:pathLst>
                <a:path w="23240" h="6621" extrusionOk="0">
                  <a:moveTo>
                    <a:pt x="1440" y="6621"/>
                  </a:moveTo>
                  <a:lnTo>
                    <a:pt x="23239" y="3311"/>
                  </a:lnTo>
                  <a:lnTo>
                    <a:pt x="21800" y="1"/>
                  </a:lnTo>
                  <a:lnTo>
                    <a:pt x="0" y="3371"/>
                  </a:lnTo>
                  <a:lnTo>
                    <a:pt x="1440" y="66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569"/>
          <p:cNvSpPr>
            <a:spLocks noChangeArrowheads="1"/>
          </p:cNvSpPr>
          <p:nvPr/>
        </p:nvSpPr>
        <p:spPr bwMode="auto">
          <a:xfrm>
            <a:off x="1066800" y="1260475"/>
            <a:ext cx="6526213" cy="55610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874" name="Shape 570"/>
          <p:cNvSpPr txBox="1">
            <a:spLocks noGrp="1"/>
          </p:cNvSpPr>
          <p:nvPr>
            <p:ph type="title"/>
          </p:nvPr>
        </p:nvSpPr>
        <p:spPr>
          <a:xfrm>
            <a:off x="990600" y="381000"/>
            <a:ext cx="7024688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Protein Synthesis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hape 575"/>
          <p:cNvSpPr>
            <a:spLocks noChangeArrowheads="1"/>
          </p:cNvSpPr>
          <p:nvPr/>
        </p:nvSpPr>
        <p:spPr bwMode="auto">
          <a:xfrm>
            <a:off x="1044575" y="1066800"/>
            <a:ext cx="7307263" cy="51387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22" name="Shape 576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7024688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Protein Synthesis cont.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hape 581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Mutations</a:t>
            </a:r>
          </a:p>
        </p:txBody>
      </p:sp>
      <p:sp>
        <p:nvSpPr>
          <p:cNvPr id="83970" name="Shape 582"/>
          <p:cNvSpPr txBox="1">
            <a:spLocks noGrp="1"/>
          </p:cNvSpPr>
          <p:nvPr>
            <p:ph type="body" idx="1"/>
          </p:nvPr>
        </p:nvSpPr>
        <p:spPr>
          <a:xfrm>
            <a:off x="1042988" y="2324100"/>
            <a:ext cx="6777037" cy="3508375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Mutations can occur in the nitrogen bases during the translation process. 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Any mutations can create a change in that particular cell.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If the mutation occurs in a sex cell, this could affect the offspring and the offspring’s phenotype.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272"/>
          <p:cNvSpPr txBox="1">
            <a:spLocks noGrp="1"/>
          </p:cNvSpPr>
          <p:nvPr>
            <p:ph type="title"/>
          </p:nvPr>
        </p:nvSpPr>
        <p:spPr>
          <a:xfrm>
            <a:off x="1066800" y="1066800"/>
            <a:ext cx="7024688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Mendel’s Experiments: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1042988" y="2312988"/>
            <a:ext cx="3419475" cy="3494087"/>
          </a:xfrm>
        </p:spPr>
        <p:txBody>
          <a:bodyPr tIns="45700" bIns="45700">
            <a:noAutofit/>
          </a:bodyPr>
          <a:lstStyle/>
          <a:p>
            <a:pPr indent="-279400" eaLnBrk="1" hangingPunct="1">
              <a:spcBef>
                <a:spcPts val="475"/>
              </a:spcBef>
              <a:buSzPct val="108000"/>
              <a:buFontTx/>
              <a:buChar char="•"/>
            </a:pPr>
            <a:r>
              <a:rPr lang="en-US" sz="1700" smtClean="0">
                <a:solidFill>
                  <a:srgbClr val="3E3D2D"/>
                </a:solidFill>
                <a:latin typeface="Arial" charset="0"/>
                <a:cs typeface="Arial" charset="0"/>
              </a:rPr>
              <a:t>Mendel started his experiments with </a:t>
            </a:r>
            <a:r>
              <a:rPr lang="en-US" sz="1700" b="1" i="1" u="sng" smtClean="0">
                <a:solidFill>
                  <a:srgbClr val="3E3D2D"/>
                </a:solidFill>
                <a:latin typeface="Arial" charset="0"/>
                <a:cs typeface="Arial" charset="0"/>
              </a:rPr>
              <a:t>purebred</a:t>
            </a:r>
            <a:r>
              <a:rPr lang="en-US" sz="1700" smtClean="0">
                <a:solidFill>
                  <a:srgbClr val="3E3D2D"/>
                </a:solidFill>
                <a:latin typeface="Arial" charset="0"/>
                <a:cs typeface="Arial" charset="0"/>
              </a:rPr>
              <a:t> plants, plants that always produced offspring with the same traits as the parent.</a:t>
            </a:r>
            <a:endParaRPr lang="en-US" smtClean="0">
              <a:solidFill>
                <a:srgbClr val="3E3D2D"/>
              </a:solidFill>
              <a:latin typeface="Arial" charset="0"/>
              <a:cs typeface="Arial" charset="0"/>
            </a:endParaRPr>
          </a:p>
          <a:p>
            <a:pPr indent="-279400" eaLnBrk="1" hangingPunct="1">
              <a:spcBef>
                <a:spcPts val="475"/>
              </a:spcBef>
              <a:buSzPct val="108000"/>
              <a:buFontTx/>
              <a:buChar char="•"/>
            </a:pPr>
            <a:r>
              <a:rPr lang="en-US" sz="1700" smtClean="0">
                <a:solidFill>
                  <a:srgbClr val="3E3D2D"/>
                </a:solidFill>
                <a:latin typeface="Arial" charset="0"/>
                <a:cs typeface="Arial" charset="0"/>
              </a:rPr>
              <a:t>An organism with 2 identical alleles (forms of a gene, one member of a pair) are called </a:t>
            </a:r>
            <a:r>
              <a:rPr lang="en-US" sz="1700" b="1" i="1" u="sng" smtClean="0">
                <a:solidFill>
                  <a:srgbClr val="3E3D2D"/>
                </a:solidFill>
                <a:latin typeface="Arial" charset="0"/>
                <a:cs typeface="Arial" charset="0"/>
              </a:rPr>
              <a:t>homozygous</a:t>
            </a:r>
            <a:r>
              <a:rPr lang="en-US" sz="1700" smtClean="0">
                <a:solidFill>
                  <a:srgbClr val="3E3D2D"/>
                </a:solidFill>
                <a:latin typeface="Arial" charset="0"/>
                <a:cs typeface="Arial" charset="0"/>
              </a:rPr>
              <a:t>. </a:t>
            </a:r>
            <a:endParaRPr lang="en-US" smtClean="0">
              <a:solidFill>
                <a:srgbClr val="3E3D2D"/>
              </a:solidFill>
              <a:latin typeface="Arial" charset="0"/>
              <a:cs typeface="Arial" charset="0"/>
            </a:endParaRPr>
          </a:p>
          <a:p>
            <a:pPr indent="-279400" eaLnBrk="1" hangingPunct="1">
              <a:spcBef>
                <a:spcPts val="475"/>
              </a:spcBef>
              <a:buSzPct val="108000"/>
              <a:buFontTx/>
              <a:buChar char="•"/>
            </a:pPr>
            <a:r>
              <a:rPr lang="en-US" sz="1700" smtClean="0">
                <a:solidFill>
                  <a:srgbClr val="3E3D2D"/>
                </a:solidFill>
                <a:latin typeface="Arial" charset="0"/>
                <a:cs typeface="Arial" charset="0"/>
              </a:rPr>
              <a:t>An organism that has 2 different alleles (forms of a gene, one member of a pair) in a genotype are </a:t>
            </a:r>
            <a:r>
              <a:rPr lang="en-US" sz="1700" b="1" i="1" u="sng" smtClean="0">
                <a:solidFill>
                  <a:srgbClr val="3E3D2D"/>
                </a:solidFill>
                <a:latin typeface="Arial" charset="0"/>
                <a:cs typeface="Arial" charset="0"/>
              </a:rPr>
              <a:t>heterozygous</a:t>
            </a:r>
            <a:r>
              <a:rPr lang="en-US" sz="1700" smtClean="0">
                <a:solidFill>
                  <a:srgbClr val="3E3D2D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0483" name="Shape 274"/>
          <p:cNvSpPr txBox="1">
            <a:spLocks noGrp="1"/>
          </p:cNvSpPr>
          <p:nvPr>
            <p:ph type="body" idx="2"/>
          </p:nvPr>
        </p:nvSpPr>
        <p:spPr>
          <a:xfrm>
            <a:off x="4648200" y="2362200"/>
            <a:ext cx="3419475" cy="3494088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Mendel cross-pollinated purebred </a:t>
            </a:r>
            <a:r>
              <a:rPr lang="en-US" i="1" smtClean="0">
                <a:solidFill>
                  <a:srgbClr val="3E3D2D"/>
                </a:solidFill>
                <a:latin typeface="Arial" charset="0"/>
                <a:cs typeface="Arial" charset="0"/>
              </a:rPr>
              <a:t>tall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 plants with purebred </a:t>
            </a:r>
            <a:r>
              <a:rPr lang="en-US" i="1" smtClean="0">
                <a:solidFill>
                  <a:srgbClr val="3E3D2D"/>
                </a:solidFill>
                <a:latin typeface="Arial" charset="0"/>
                <a:cs typeface="Arial" charset="0"/>
              </a:rPr>
              <a:t>short</a:t>
            </a: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 plants. </a:t>
            </a:r>
          </a:p>
        </p:txBody>
      </p:sp>
      <p:sp>
        <p:nvSpPr>
          <p:cNvPr id="20484" name="Shape 275"/>
          <p:cNvSpPr>
            <a:spLocks noChangeArrowheads="1"/>
          </p:cNvSpPr>
          <p:nvPr/>
        </p:nvSpPr>
        <p:spPr bwMode="auto">
          <a:xfrm>
            <a:off x="6553200" y="4191000"/>
            <a:ext cx="1492250" cy="20907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280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Mendel’s Results:</a:t>
            </a:r>
          </a:p>
        </p:txBody>
      </p:sp>
      <p:graphicFrame>
        <p:nvGraphicFramePr>
          <p:cNvPr id="281" name="Shape 281"/>
          <p:cNvGraphicFramePr/>
          <p:nvPr/>
        </p:nvGraphicFramePr>
        <p:xfrm>
          <a:off x="1066800" y="2743200"/>
          <a:ext cx="6777038" cy="2103438"/>
        </p:xfrm>
        <a:graphic>
          <a:graphicData uri="http://schemas.openxmlformats.org/drawingml/2006/table">
            <a:tbl>
              <a:tblPr firstRow="1" bandRow="1">
                <a:noFill/>
                <a:tableStyleId>{8429CEBE-F4B0-4F50-B249-475CDB85DE94}</a:tableStyleId>
              </a:tblPr>
              <a:tblGrid>
                <a:gridCol w="2259000"/>
                <a:gridCol w="2259000"/>
                <a:gridCol w="2259000"/>
              </a:tblGrid>
              <a:tr h="370850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-US"/>
                        <a:t>Parent</a:t>
                      </a:r>
                      <a:r>
                        <a:rPr lang="en-US" baseline="0"/>
                        <a:t> Generation (P)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-US"/>
                        <a:t>1</a:t>
                      </a:r>
                      <a:r>
                        <a:rPr lang="en-US" baseline="30000"/>
                        <a:t>st</a:t>
                      </a:r>
                      <a:r>
                        <a:rPr lang="en-US" baseline="0"/>
                        <a:t> Offspring Generation (F</a:t>
                      </a:r>
                      <a:r>
                        <a:rPr lang="en-US" baseline="-25000"/>
                        <a:t>1</a:t>
                      </a:r>
                      <a:r>
                        <a:rPr lang="en-US" baseline="0"/>
                        <a:t>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-US"/>
                        <a:t>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Offspring Generation (F</a:t>
                      </a:r>
                      <a:r>
                        <a:rPr lang="en-US" baseline="-25000"/>
                        <a:t>2</a:t>
                      </a:r>
                      <a:r>
                        <a:rPr lang="en-US" baseline="0"/>
                        <a:t>) </a:t>
                      </a: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
</a:t>
                      </a:r>
                      <a:r>
                        <a:rPr lang="en-US"/>
                        <a:t>1 Tall</a:t>
                      </a:r>
                      <a:r>
                        <a:rPr lang="en-US" baseline="0"/>
                        <a:t> </a:t>
                      </a:r>
                    </a:p>
                    <a:p>
                      <a:pPr marL="0" lvl="0" algn="l" rtl="0">
                        <a:buSzPct val="25000"/>
                        <a:buNone/>
                      </a:pPr>
                      <a:r>
                        <a:rPr lang="en-US" baseline="0"/>
                        <a:t>1 Short</a:t>
                      </a:r>
                    </a:p>
                    <a:p>
                      <a:endParaRPr/>
                    </a:p>
                    <a:p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
</a:t>
                      </a:r>
                      <a:r>
                        <a:rPr lang="en-US"/>
                        <a:t>2</a:t>
                      </a:r>
                      <a:r>
                        <a:rPr lang="en-US" baseline="0"/>
                        <a:t> Tall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r" rtl="0">
                        <a:buSzPct val="25000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
</a:t>
                      </a:r>
                      <a:r>
                        <a:rPr lang="en-US"/>
                        <a:t>3 Tall</a:t>
                      </a:r>
                    </a:p>
                    <a:p>
                      <a:pPr lvl="0" algn="r" rtl="0">
                        <a:buSzPct val="25000"/>
                        <a:buNone/>
                      </a:pPr>
                      <a:r>
                        <a:rPr lang="en-US"/>
                        <a:t>1 Short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2544" name="Shape 282"/>
          <p:cNvSpPr>
            <a:spLocks noChangeArrowheads="1"/>
          </p:cNvSpPr>
          <p:nvPr/>
        </p:nvSpPr>
        <p:spPr bwMode="auto">
          <a:xfrm>
            <a:off x="2057400" y="3429000"/>
            <a:ext cx="1862138" cy="990600"/>
          </a:xfrm>
          <a:prstGeom prst="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5875">
            <a:solidFill>
              <a:srgbClr val="6C910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1800">
                <a:solidFill>
                  <a:srgbClr val="FFFFFF"/>
                </a:solidFill>
              </a:rPr>
              <a:t>Crossed</a:t>
            </a:r>
          </a:p>
        </p:txBody>
      </p:sp>
      <p:sp>
        <p:nvSpPr>
          <p:cNvPr id="22545" name="Shape 283"/>
          <p:cNvSpPr>
            <a:spLocks noChangeArrowheads="1"/>
          </p:cNvSpPr>
          <p:nvPr/>
        </p:nvSpPr>
        <p:spPr bwMode="auto">
          <a:xfrm>
            <a:off x="4953000" y="3440113"/>
            <a:ext cx="1862138" cy="990600"/>
          </a:xfrm>
          <a:prstGeom prst="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5875">
            <a:solidFill>
              <a:srgbClr val="6C9101"/>
            </a:solidFill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1800">
                <a:solidFill>
                  <a:srgbClr val="FFFFFF"/>
                </a:solidFill>
              </a:rPr>
              <a:t>Crossed</a:t>
            </a:r>
          </a:p>
        </p:txBody>
      </p:sp>
      <p:sp>
        <p:nvSpPr>
          <p:cNvPr id="22546" name="Shape 284"/>
          <p:cNvSpPr txBox="1">
            <a:spLocks noChangeArrowheads="1"/>
          </p:cNvSpPr>
          <p:nvPr/>
        </p:nvSpPr>
        <p:spPr bwMode="auto">
          <a:xfrm>
            <a:off x="2057400" y="53340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2800"/>
              <a:t>How Could This Happen?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289"/>
          <p:cNvSpPr txBox="1">
            <a:spLocks noGrp="1"/>
          </p:cNvSpPr>
          <p:nvPr>
            <p:ph type="title"/>
          </p:nvPr>
        </p:nvSpPr>
        <p:spPr>
          <a:xfrm>
            <a:off x="820738" y="381000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Punnett Square</a:t>
            </a:r>
          </a:p>
        </p:txBody>
      </p:sp>
      <p:grpSp>
        <p:nvGrpSpPr>
          <p:cNvPr id="24578" name="Shape 290"/>
          <p:cNvGrpSpPr>
            <a:grpSpLocks/>
          </p:cNvGrpSpPr>
          <p:nvPr/>
        </p:nvGrpSpPr>
        <p:grpSpPr bwMode="auto">
          <a:xfrm>
            <a:off x="1625600" y="2159000"/>
            <a:ext cx="4064000" cy="4064000"/>
            <a:chOff x="1016000" y="0"/>
            <a:chExt cx="4064000" cy="4064000"/>
          </a:xfrm>
        </p:grpSpPr>
        <p:sp>
          <p:nvSpPr>
            <p:cNvPr id="24586" name="Shape 291"/>
            <p:cNvSpPr>
              <a:spLocks noChangeArrowheads="1"/>
            </p:cNvSpPr>
            <p:nvPr/>
          </p:nvSpPr>
          <p:spPr bwMode="auto">
            <a:xfrm>
              <a:off x="1016000" y="0"/>
              <a:ext cx="4064000" cy="4064000"/>
            </a:xfrm>
            <a:prstGeom prst="diamond">
              <a:avLst/>
            </a:prstGeom>
            <a:solidFill>
              <a:srgbClr val="E9F3CB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87" name="Shape 292"/>
            <p:cNvSpPr>
              <a:spLocks noChangeArrowheads="1"/>
            </p:cNvSpPr>
            <p:nvPr/>
          </p:nvSpPr>
          <p:spPr bwMode="auto">
            <a:xfrm>
              <a:off x="1402079" y="386080"/>
              <a:ext cx="1584960" cy="1584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247650" tIns="247650" rIns="247650" bIns="247650" anchor="ctr"/>
            <a:lstStyle/>
            <a:p>
              <a:pPr algn="ctr">
                <a:lnSpc>
                  <a:spcPct val="90000"/>
                </a:lnSpc>
                <a:spcAft>
                  <a:spcPts val="2275"/>
                </a:spcAft>
                <a:buSzPct val="25000"/>
              </a:pPr>
              <a:r>
                <a:rPr lang="en-US" sz="6500">
                  <a:solidFill>
                    <a:srgbClr val="FFFFFF"/>
                  </a:solidFill>
                </a:rPr>
                <a:t>Tt</a:t>
              </a:r>
            </a:p>
          </p:txBody>
        </p:sp>
        <p:sp>
          <p:nvSpPr>
            <p:cNvPr id="24588" name="Shape 293"/>
            <p:cNvSpPr>
              <a:spLocks noChangeArrowheads="1"/>
            </p:cNvSpPr>
            <p:nvPr/>
          </p:nvSpPr>
          <p:spPr bwMode="auto">
            <a:xfrm>
              <a:off x="3108959" y="386080"/>
              <a:ext cx="1584960" cy="1584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247650" tIns="247650" rIns="247650" bIns="247650" anchor="ctr"/>
            <a:lstStyle/>
            <a:p>
              <a:pPr algn="ctr">
                <a:lnSpc>
                  <a:spcPct val="90000"/>
                </a:lnSpc>
                <a:spcAft>
                  <a:spcPts val="2275"/>
                </a:spcAft>
                <a:buSzPct val="25000"/>
              </a:pPr>
              <a:r>
                <a:rPr lang="en-US" sz="6500">
                  <a:solidFill>
                    <a:srgbClr val="FFFFFF"/>
                  </a:solidFill>
                </a:rPr>
                <a:t>Tt</a:t>
              </a:r>
            </a:p>
          </p:txBody>
        </p:sp>
        <p:sp>
          <p:nvSpPr>
            <p:cNvPr id="24589" name="Shape 294"/>
            <p:cNvSpPr>
              <a:spLocks noChangeArrowheads="1"/>
            </p:cNvSpPr>
            <p:nvPr/>
          </p:nvSpPr>
          <p:spPr bwMode="auto">
            <a:xfrm>
              <a:off x="1402079" y="2092959"/>
              <a:ext cx="1584960" cy="1584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247650" tIns="247650" rIns="247650" bIns="247650" anchor="ctr"/>
            <a:lstStyle/>
            <a:p>
              <a:pPr algn="ctr">
                <a:lnSpc>
                  <a:spcPct val="90000"/>
                </a:lnSpc>
                <a:spcAft>
                  <a:spcPts val="2275"/>
                </a:spcAft>
                <a:buSzPct val="25000"/>
              </a:pPr>
              <a:r>
                <a:rPr lang="en-US" sz="6500">
                  <a:solidFill>
                    <a:srgbClr val="FFFFFF"/>
                  </a:solidFill>
                </a:rPr>
                <a:t>Tt</a:t>
              </a:r>
            </a:p>
          </p:txBody>
        </p:sp>
        <p:sp>
          <p:nvSpPr>
            <p:cNvPr id="24590" name="Shape 295"/>
            <p:cNvSpPr>
              <a:spLocks noChangeArrowheads="1"/>
            </p:cNvSpPr>
            <p:nvPr/>
          </p:nvSpPr>
          <p:spPr bwMode="auto">
            <a:xfrm>
              <a:off x="3108959" y="2092959"/>
              <a:ext cx="1584960" cy="1584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247650" tIns="247650" rIns="247650" bIns="247650" anchor="ctr"/>
            <a:lstStyle/>
            <a:p>
              <a:pPr algn="ctr">
                <a:lnSpc>
                  <a:spcPct val="90000"/>
                </a:lnSpc>
                <a:spcAft>
                  <a:spcPts val="2275"/>
                </a:spcAft>
                <a:buSzPct val="25000"/>
              </a:pPr>
              <a:r>
                <a:rPr lang="en-US" sz="6500">
                  <a:solidFill>
                    <a:srgbClr val="FFFFFF"/>
                  </a:solidFill>
                </a:rPr>
                <a:t>Tt</a:t>
              </a:r>
            </a:p>
          </p:txBody>
        </p:sp>
      </p:grpSp>
      <p:sp>
        <p:nvSpPr>
          <p:cNvPr id="24579" name="Shape 296"/>
          <p:cNvSpPr txBox="1">
            <a:spLocks noChangeArrowheads="1"/>
          </p:cNvSpPr>
          <p:nvPr/>
        </p:nvSpPr>
        <p:spPr bwMode="auto">
          <a:xfrm>
            <a:off x="2514600" y="19034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600"/>
              <a:t>T</a:t>
            </a:r>
          </a:p>
        </p:txBody>
      </p:sp>
      <p:sp>
        <p:nvSpPr>
          <p:cNvPr id="24580" name="Shape 297"/>
          <p:cNvSpPr txBox="1">
            <a:spLocks noChangeArrowheads="1"/>
          </p:cNvSpPr>
          <p:nvPr/>
        </p:nvSpPr>
        <p:spPr bwMode="auto">
          <a:xfrm>
            <a:off x="4343400" y="19034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600"/>
              <a:t>T</a:t>
            </a:r>
          </a:p>
        </p:txBody>
      </p:sp>
      <p:sp>
        <p:nvSpPr>
          <p:cNvPr id="24581" name="Shape 298"/>
          <p:cNvSpPr txBox="1">
            <a:spLocks noChangeArrowheads="1"/>
          </p:cNvSpPr>
          <p:nvPr/>
        </p:nvSpPr>
        <p:spPr bwMode="auto">
          <a:xfrm>
            <a:off x="1600200" y="3124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600"/>
              <a:t>t</a:t>
            </a:r>
          </a:p>
        </p:txBody>
      </p:sp>
      <p:sp>
        <p:nvSpPr>
          <p:cNvPr id="24582" name="Shape 299"/>
          <p:cNvSpPr txBox="1">
            <a:spLocks noChangeArrowheads="1"/>
          </p:cNvSpPr>
          <p:nvPr/>
        </p:nvSpPr>
        <p:spPr bwMode="auto">
          <a:xfrm>
            <a:off x="1600200" y="478948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600"/>
              <a:t>t</a:t>
            </a:r>
          </a:p>
        </p:txBody>
      </p:sp>
      <p:sp>
        <p:nvSpPr>
          <p:cNvPr id="24583" name="Shape 300"/>
          <p:cNvSpPr txBox="1">
            <a:spLocks noChangeArrowheads="1"/>
          </p:cNvSpPr>
          <p:nvPr/>
        </p:nvSpPr>
        <p:spPr bwMode="auto">
          <a:xfrm>
            <a:off x="2286000" y="1512888"/>
            <a:ext cx="274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1800"/>
              <a:t>Homozygous Tall (TT)</a:t>
            </a:r>
          </a:p>
        </p:txBody>
      </p:sp>
      <p:sp>
        <p:nvSpPr>
          <p:cNvPr id="24584" name="Shape 301"/>
          <p:cNvSpPr txBox="1">
            <a:spLocks noChangeArrowheads="1"/>
          </p:cNvSpPr>
          <p:nvPr/>
        </p:nvSpPr>
        <p:spPr bwMode="auto">
          <a:xfrm rot="-5400000">
            <a:off x="-43656" y="4006056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1800"/>
              <a:t>Homozygous Short (tt)</a:t>
            </a:r>
          </a:p>
        </p:txBody>
      </p:sp>
      <p:sp>
        <p:nvSpPr>
          <p:cNvPr id="24585" name="Shape 302"/>
          <p:cNvSpPr txBox="1">
            <a:spLocks noChangeArrowheads="1"/>
          </p:cNvSpPr>
          <p:nvPr/>
        </p:nvSpPr>
        <p:spPr bwMode="auto">
          <a:xfrm>
            <a:off x="5737225" y="3036888"/>
            <a:ext cx="25146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1800"/>
              <a:t>Each offspring receives 1 allele from each parent.</a:t>
            </a:r>
          </a:p>
          <a:p>
            <a:endParaRPr lang="en-US"/>
          </a:p>
          <a:p>
            <a:pPr>
              <a:buSzPct val="25000"/>
            </a:pPr>
            <a:r>
              <a:rPr lang="en-US" sz="1800"/>
              <a:t>A cross between 2 homozygous parents (1 parent dominant, 1 recessive) creates 4 hybrid offspring (all possessing dominant phenotypes).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307"/>
          <p:cNvSpPr txBox="1">
            <a:spLocks noGrp="1"/>
          </p:cNvSpPr>
          <p:nvPr>
            <p:ph type="title"/>
          </p:nvPr>
        </p:nvSpPr>
        <p:spPr>
          <a:xfrm>
            <a:off x="820738" y="381000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Punnett Square</a:t>
            </a:r>
          </a:p>
        </p:txBody>
      </p:sp>
      <p:grpSp>
        <p:nvGrpSpPr>
          <p:cNvPr id="26626" name="Shape 308"/>
          <p:cNvGrpSpPr>
            <a:grpSpLocks/>
          </p:cNvGrpSpPr>
          <p:nvPr/>
        </p:nvGrpSpPr>
        <p:grpSpPr bwMode="auto">
          <a:xfrm>
            <a:off x="1625600" y="2159000"/>
            <a:ext cx="4064000" cy="4064000"/>
            <a:chOff x="1016000" y="0"/>
            <a:chExt cx="4064000" cy="4064000"/>
          </a:xfrm>
        </p:grpSpPr>
        <p:sp>
          <p:nvSpPr>
            <p:cNvPr id="26634" name="Shape 309"/>
            <p:cNvSpPr>
              <a:spLocks noChangeArrowheads="1"/>
            </p:cNvSpPr>
            <p:nvPr/>
          </p:nvSpPr>
          <p:spPr bwMode="auto">
            <a:xfrm>
              <a:off x="1016000" y="0"/>
              <a:ext cx="4064000" cy="4064000"/>
            </a:xfrm>
            <a:prstGeom prst="diamond">
              <a:avLst/>
            </a:prstGeom>
            <a:solidFill>
              <a:srgbClr val="E9F3CB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35" name="Shape 310"/>
            <p:cNvSpPr>
              <a:spLocks noChangeArrowheads="1"/>
            </p:cNvSpPr>
            <p:nvPr/>
          </p:nvSpPr>
          <p:spPr bwMode="auto">
            <a:xfrm>
              <a:off x="1402079" y="386080"/>
              <a:ext cx="1584960" cy="1584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247650" tIns="247650" rIns="247650" bIns="247650" anchor="ctr"/>
            <a:lstStyle/>
            <a:p>
              <a:pPr algn="ctr">
                <a:lnSpc>
                  <a:spcPct val="90000"/>
                </a:lnSpc>
                <a:spcAft>
                  <a:spcPts val="2275"/>
                </a:spcAft>
                <a:buSzPct val="25000"/>
              </a:pPr>
              <a:r>
                <a:rPr lang="en-US" sz="6500">
                  <a:solidFill>
                    <a:srgbClr val="FFFFFF"/>
                  </a:solidFill>
                </a:rPr>
                <a:t>TT</a:t>
              </a:r>
            </a:p>
          </p:txBody>
        </p:sp>
        <p:sp>
          <p:nvSpPr>
            <p:cNvPr id="26636" name="Shape 311"/>
            <p:cNvSpPr>
              <a:spLocks noChangeArrowheads="1"/>
            </p:cNvSpPr>
            <p:nvPr/>
          </p:nvSpPr>
          <p:spPr bwMode="auto">
            <a:xfrm>
              <a:off x="3108959" y="386080"/>
              <a:ext cx="1584960" cy="1584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247650" tIns="247650" rIns="247650" bIns="247650" anchor="ctr"/>
            <a:lstStyle/>
            <a:p>
              <a:pPr algn="ctr">
                <a:lnSpc>
                  <a:spcPct val="90000"/>
                </a:lnSpc>
                <a:spcAft>
                  <a:spcPts val="2275"/>
                </a:spcAft>
                <a:buSzPct val="25000"/>
              </a:pPr>
              <a:r>
                <a:rPr lang="en-US" sz="6500">
                  <a:solidFill>
                    <a:srgbClr val="FFFFFF"/>
                  </a:solidFill>
                </a:rPr>
                <a:t>Tt</a:t>
              </a:r>
            </a:p>
          </p:txBody>
        </p:sp>
        <p:sp>
          <p:nvSpPr>
            <p:cNvPr id="26637" name="Shape 312"/>
            <p:cNvSpPr>
              <a:spLocks noChangeArrowheads="1"/>
            </p:cNvSpPr>
            <p:nvPr/>
          </p:nvSpPr>
          <p:spPr bwMode="auto">
            <a:xfrm>
              <a:off x="1402079" y="2092959"/>
              <a:ext cx="1584960" cy="1584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247650" tIns="247650" rIns="247650" bIns="247650" anchor="ctr"/>
            <a:lstStyle/>
            <a:p>
              <a:pPr algn="ctr">
                <a:lnSpc>
                  <a:spcPct val="90000"/>
                </a:lnSpc>
                <a:spcAft>
                  <a:spcPts val="2275"/>
                </a:spcAft>
                <a:buSzPct val="25000"/>
              </a:pPr>
              <a:r>
                <a:rPr lang="en-US" sz="6500">
                  <a:solidFill>
                    <a:srgbClr val="FFFFFF"/>
                  </a:solidFill>
                </a:rPr>
                <a:t>Tt</a:t>
              </a:r>
            </a:p>
          </p:txBody>
        </p:sp>
        <p:sp>
          <p:nvSpPr>
            <p:cNvPr id="26638" name="Shape 313"/>
            <p:cNvSpPr>
              <a:spLocks noChangeArrowheads="1"/>
            </p:cNvSpPr>
            <p:nvPr/>
          </p:nvSpPr>
          <p:spPr bwMode="auto">
            <a:xfrm>
              <a:off x="3108959" y="2092959"/>
              <a:ext cx="1584960" cy="158496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 lIns="247650" tIns="247650" rIns="247650" bIns="247650" anchor="ctr"/>
            <a:lstStyle/>
            <a:p>
              <a:pPr algn="ctr">
                <a:lnSpc>
                  <a:spcPct val="90000"/>
                </a:lnSpc>
                <a:spcAft>
                  <a:spcPts val="2275"/>
                </a:spcAft>
                <a:buSzPct val="25000"/>
              </a:pPr>
              <a:r>
                <a:rPr lang="en-US" sz="6500">
                  <a:solidFill>
                    <a:srgbClr val="FFFFFF"/>
                  </a:solidFill>
                </a:rPr>
                <a:t>tt</a:t>
              </a:r>
            </a:p>
          </p:txBody>
        </p:sp>
      </p:grpSp>
      <p:sp>
        <p:nvSpPr>
          <p:cNvPr id="26627" name="Shape 314"/>
          <p:cNvSpPr txBox="1">
            <a:spLocks noChangeArrowheads="1"/>
          </p:cNvSpPr>
          <p:nvPr/>
        </p:nvSpPr>
        <p:spPr bwMode="auto">
          <a:xfrm>
            <a:off x="2514600" y="19034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600"/>
              <a:t>T</a:t>
            </a:r>
          </a:p>
        </p:txBody>
      </p:sp>
      <p:sp>
        <p:nvSpPr>
          <p:cNvPr id="26628" name="Shape 315"/>
          <p:cNvSpPr txBox="1">
            <a:spLocks noChangeArrowheads="1"/>
          </p:cNvSpPr>
          <p:nvPr/>
        </p:nvSpPr>
        <p:spPr bwMode="auto">
          <a:xfrm>
            <a:off x="4343400" y="19034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600"/>
              <a:t>t</a:t>
            </a:r>
          </a:p>
        </p:txBody>
      </p:sp>
      <p:sp>
        <p:nvSpPr>
          <p:cNvPr id="26629" name="Shape 316"/>
          <p:cNvSpPr txBox="1">
            <a:spLocks noChangeArrowheads="1"/>
          </p:cNvSpPr>
          <p:nvPr/>
        </p:nvSpPr>
        <p:spPr bwMode="auto">
          <a:xfrm>
            <a:off x="1600200" y="312420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600"/>
              <a:t>T</a:t>
            </a:r>
          </a:p>
        </p:txBody>
      </p:sp>
      <p:sp>
        <p:nvSpPr>
          <p:cNvPr id="26630" name="Shape 317"/>
          <p:cNvSpPr txBox="1">
            <a:spLocks noChangeArrowheads="1"/>
          </p:cNvSpPr>
          <p:nvPr/>
        </p:nvSpPr>
        <p:spPr bwMode="auto">
          <a:xfrm>
            <a:off x="1600200" y="478948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3600"/>
              <a:t>t</a:t>
            </a:r>
          </a:p>
        </p:txBody>
      </p:sp>
      <p:sp>
        <p:nvSpPr>
          <p:cNvPr id="26631" name="Shape 318"/>
          <p:cNvSpPr txBox="1">
            <a:spLocks noChangeArrowheads="1"/>
          </p:cNvSpPr>
          <p:nvPr/>
        </p:nvSpPr>
        <p:spPr bwMode="auto">
          <a:xfrm>
            <a:off x="2286000" y="1512888"/>
            <a:ext cx="274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1800"/>
              <a:t>Heterozygous Tall (Tt)</a:t>
            </a:r>
          </a:p>
        </p:txBody>
      </p:sp>
      <p:sp>
        <p:nvSpPr>
          <p:cNvPr id="26632" name="Shape 319"/>
          <p:cNvSpPr txBox="1">
            <a:spLocks noChangeArrowheads="1"/>
          </p:cNvSpPr>
          <p:nvPr/>
        </p:nvSpPr>
        <p:spPr bwMode="auto">
          <a:xfrm rot="-5400000">
            <a:off x="-43656" y="4006056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1800"/>
              <a:t>Heterozygous Tall (Tt)</a:t>
            </a:r>
          </a:p>
        </p:txBody>
      </p:sp>
      <p:sp>
        <p:nvSpPr>
          <p:cNvPr id="26633" name="Shape 320"/>
          <p:cNvSpPr txBox="1">
            <a:spLocks noChangeArrowheads="1"/>
          </p:cNvSpPr>
          <p:nvPr/>
        </p:nvSpPr>
        <p:spPr bwMode="auto">
          <a:xfrm>
            <a:off x="5737225" y="3036888"/>
            <a:ext cx="25146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1800"/>
              <a:t>Each offspring receives 1 allele from each parent.</a:t>
            </a:r>
          </a:p>
          <a:p>
            <a:endParaRPr lang="en-US"/>
          </a:p>
          <a:p>
            <a:pPr>
              <a:buSzPct val="25000"/>
            </a:pPr>
            <a:r>
              <a:rPr lang="en-US" sz="1800"/>
              <a:t>A cross between 2 heterozygous parents creates 3 tall plants (1-TT, 2 Tt) and 1 short plant (tt).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325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spcBef>
                <a:spcPct val="0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Mendel’s Conclusions:</a:t>
            </a:r>
          </a:p>
        </p:txBody>
      </p:sp>
      <p:sp>
        <p:nvSpPr>
          <p:cNvPr id="28674" name="Shape 326"/>
          <p:cNvSpPr txBox="1">
            <a:spLocks noGrp="1"/>
          </p:cNvSpPr>
          <p:nvPr>
            <p:ph type="body" idx="1"/>
          </p:nvPr>
        </p:nvSpPr>
        <p:spPr>
          <a:xfrm>
            <a:off x="1042988" y="2324100"/>
            <a:ext cx="6777037" cy="3508375"/>
          </a:xfrm>
        </p:spPr>
        <p:txBody>
          <a:bodyPr tIns="45700" bIns="45700"/>
          <a:lstStyle/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Individual factors must control inheritance of traits in peas.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factors that control each trait exists in pairs.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The female parent contributes one portion and the male the other.</a:t>
            </a:r>
          </a:p>
          <a:p>
            <a:pPr indent="-279400" eaLnBrk="1" hangingPunct="1">
              <a:spcBef>
                <a:spcPts val="475"/>
              </a:spcBef>
              <a:buSzPct val="76000"/>
              <a:buFontTx/>
              <a:buChar char="•"/>
            </a:pPr>
            <a:r>
              <a:rPr lang="en-US" smtClean="0">
                <a:solidFill>
                  <a:srgbClr val="3E3D2D"/>
                </a:solidFill>
                <a:latin typeface="Arial" charset="0"/>
                <a:cs typeface="Arial" charset="0"/>
              </a:rPr>
              <a:t>He also concluded that one factor in a pair can mask, or hide, the other factor (tall pea plant).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331"/>
          <p:cNvSpPr txBox="1">
            <a:spLocks noGrp="1"/>
          </p:cNvSpPr>
          <p:nvPr>
            <p:ph type="title"/>
          </p:nvPr>
        </p:nvSpPr>
        <p:spPr>
          <a:xfrm>
            <a:off x="1042988" y="1027113"/>
            <a:ext cx="7024687" cy="1143000"/>
          </a:xfrm>
        </p:spPr>
        <p:txBody>
          <a:bodyPr tIns="45700" bIns="45700"/>
          <a:lstStyle/>
          <a:p>
            <a:pPr eaLnBrk="1" hangingPunct="1">
              <a:buClr>
                <a:schemeClr val="accent1"/>
              </a:buClr>
              <a:buSzPct val="25000"/>
            </a:pPr>
            <a:r>
              <a:rPr lang="en-US" sz="4000" smtClean="0">
                <a:solidFill>
                  <a:schemeClr val="accent1"/>
                </a:solidFill>
                <a:latin typeface="Arial" charset="0"/>
                <a:cs typeface="Arial" charset="0"/>
              </a:rPr>
              <a:t>Modern Science:</a:t>
            </a:r>
          </a:p>
        </p:txBody>
      </p:sp>
      <p:sp>
        <p:nvSpPr>
          <p:cNvPr id="30722" name="Shape 332"/>
          <p:cNvSpPr txBox="1">
            <a:spLocks noGrp="1"/>
          </p:cNvSpPr>
          <p:nvPr>
            <p:ph type="body" idx="1"/>
          </p:nvPr>
        </p:nvSpPr>
        <p:spPr>
          <a:xfrm>
            <a:off x="1412875" y="2316163"/>
            <a:ext cx="3055938" cy="639762"/>
          </a:xfrm>
        </p:spPr>
        <p:txBody>
          <a:bodyPr tIns="45700" bIns="45700"/>
          <a:lstStyle/>
          <a:p>
            <a:pPr eaLnBrk="1" hangingPunct="1">
              <a:spcBef>
                <a:spcPts val="475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Genotype: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2"/>
          </p:nvPr>
        </p:nvSpPr>
        <p:spPr>
          <a:xfrm>
            <a:off x="1041400" y="2974975"/>
            <a:ext cx="3419475" cy="2835275"/>
          </a:xfrm>
        </p:spPr>
        <p:txBody>
          <a:bodyPr tIns="45700" bIns="45700">
            <a:noAutofit/>
          </a:bodyPr>
          <a:lstStyle/>
          <a:p>
            <a:pPr marL="342900" indent="-2794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7843"/>
              <a:buFont typeface="Arial"/>
              <a:buChar char="•"/>
              <a:defRPr/>
            </a:pPr>
            <a:r>
              <a:rPr lang="en-US" sz="1700" b="1" i="1">
                <a:solidFill>
                  <a:schemeClr val="dk2"/>
                </a:solidFill>
                <a:sym typeface="Arial"/>
              </a:rPr>
              <a:t>Genotype – </a:t>
            </a:r>
            <a:r>
              <a:rPr lang="en-US" sz="1700">
                <a:solidFill>
                  <a:schemeClr val="dk2"/>
                </a:solidFill>
                <a:sym typeface="Arial"/>
              </a:rPr>
              <a:t>is the genetic makeup of the organism.</a:t>
            </a:r>
          </a:p>
          <a:p>
            <a:pPr marL="342900" indent="-2095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endParaRPr>
              <a:solidFill>
                <a:schemeClr val="dk2"/>
              </a:solidFill>
              <a:sym typeface="Arial"/>
            </a:endParaRPr>
          </a:p>
          <a:p>
            <a:pPr marL="342900" indent="-2794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7843"/>
              <a:buFont typeface="Arial"/>
              <a:buChar char="•"/>
              <a:defRPr/>
            </a:pPr>
            <a:r>
              <a:rPr lang="en-US" sz="1700">
                <a:solidFill>
                  <a:schemeClr val="dk2"/>
                </a:solidFill>
                <a:sym typeface="Arial"/>
              </a:rPr>
              <a:t>Genotype- is the combination of </a:t>
            </a:r>
            <a:r>
              <a:rPr lang="en-US" sz="1700" b="1" i="1">
                <a:solidFill>
                  <a:schemeClr val="dk2"/>
                </a:solidFill>
                <a:sym typeface="Arial"/>
              </a:rPr>
              <a:t>alleles</a:t>
            </a:r>
          </a:p>
          <a:p>
            <a:pPr marL="342900" indent="-2095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endParaRPr>
              <a:solidFill>
                <a:schemeClr val="dk2"/>
              </a:solidFill>
              <a:sym typeface="Arial"/>
            </a:endParaRPr>
          </a:p>
          <a:p>
            <a:pPr marL="342900" indent="-2794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7843"/>
              <a:buFont typeface="Arial"/>
              <a:buChar char="•"/>
              <a:defRPr/>
            </a:pPr>
            <a:r>
              <a:rPr lang="en-US" sz="1700">
                <a:solidFill>
                  <a:schemeClr val="dk2"/>
                </a:solidFill>
                <a:sym typeface="Arial"/>
              </a:rPr>
              <a:t>Alleles are the different forms of the </a:t>
            </a:r>
            <a:r>
              <a:rPr lang="en-US" sz="1700" b="1" i="1">
                <a:solidFill>
                  <a:schemeClr val="dk2"/>
                </a:solidFill>
                <a:sym typeface="Arial"/>
              </a:rPr>
              <a:t>genes</a:t>
            </a:r>
            <a:r>
              <a:rPr lang="en-US" sz="1700">
                <a:solidFill>
                  <a:schemeClr val="dk2"/>
                </a:solidFill>
                <a:sym typeface="Arial"/>
              </a:rPr>
              <a:t> represented by capital and lower case letters.</a:t>
            </a:r>
          </a:p>
          <a:p>
            <a:pPr marL="342900" indent="-2095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endParaRPr>
              <a:solidFill>
                <a:schemeClr val="dk2"/>
              </a:solidFill>
              <a:sym typeface="Arial"/>
            </a:endParaRPr>
          </a:p>
        </p:txBody>
      </p:sp>
      <p:sp>
        <p:nvSpPr>
          <p:cNvPr id="30724" name="Shape 334"/>
          <p:cNvSpPr txBox="1">
            <a:spLocks noGrp="1"/>
          </p:cNvSpPr>
          <p:nvPr>
            <p:ph type="body" idx="3"/>
          </p:nvPr>
        </p:nvSpPr>
        <p:spPr>
          <a:xfrm>
            <a:off x="5011738" y="2316163"/>
            <a:ext cx="3055937" cy="639762"/>
          </a:xfrm>
        </p:spPr>
        <p:txBody>
          <a:bodyPr tIns="45700" bIns="45700"/>
          <a:lstStyle/>
          <a:p>
            <a:pPr eaLnBrk="1" hangingPunct="1">
              <a:spcBef>
                <a:spcPts val="475"/>
              </a:spcBef>
              <a:buSzPct val="25000"/>
            </a:pPr>
            <a:r>
              <a:rPr lang="en-US" smtClean="0">
                <a:latin typeface="Arial" charset="0"/>
                <a:cs typeface="Arial" charset="0"/>
              </a:rPr>
              <a:t>Phenotype: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4"/>
          </p:nvPr>
        </p:nvSpPr>
        <p:spPr>
          <a:xfrm>
            <a:off x="4645025" y="2974975"/>
            <a:ext cx="3419475" cy="2835275"/>
          </a:xfrm>
        </p:spPr>
        <p:txBody>
          <a:bodyPr tIns="45700" bIns="45700">
            <a:noAutofit/>
          </a:bodyPr>
          <a:lstStyle/>
          <a:p>
            <a:pPr marL="342900" indent="-2794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  <a:defRPr/>
            </a:pPr>
            <a:r>
              <a:rPr lang="en-US" sz="2200">
                <a:solidFill>
                  <a:schemeClr val="dk2"/>
                </a:solidFill>
                <a:sym typeface="Arial"/>
              </a:rPr>
              <a:t>The physical traits and appearances.</a:t>
            </a:r>
          </a:p>
          <a:p>
            <a:pPr marL="342900" indent="-2095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endParaRPr>
              <a:solidFill>
                <a:schemeClr val="dk2"/>
              </a:solidFill>
              <a:sym typeface="Arial"/>
            </a:endParaRPr>
          </a:p>
          <a:p>
            <a:pPr marL="342900" indent="-2794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  <a:defRPr/>
            </a:pPr>
            <a:r>
              <a:rPr lang="en-US" sz="2200">
                <a:solidFill>
                  <a:schemeClr val="dk2"/>
                </a:solidFill>
                <a:sym typeface="Arial"/>
              </a:rPr>
              <a:t>Phenotype- is what the genotype looks like</a:t>
            </a:r>
          </a:p>
          <a:p>
            <a:pPr marL="342900" indent="-2095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endParaRPr>
              <a:solidFill>
                <a:schemeClr val="dk2"/>
              </a:solidFill>
              <a:sym typeface="Arial"/>
            </a:endParaRPr>
          </a:p>
          <a:p>
            <a:pPr marL="342900" indent="-27940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  <a:defRPr/>
            </a:pPr>
            <a:r>
              <a:rPr lang="en-US" sz="2200">
                <a:solidFill>
                  <a:schemeClr val="dk2"/>
                </a:solidFill>
                <a:sym typeface="Arial"/>
              </a:rPr>
              <a:t>Tall/short, green/yellow, etc.</a:t>
            </a:r>
          </a:p>
          <a:p>
            <a:pPr marL="342900" indent="-209550" eaLnBrk="1" fontAlgn="auto" hangingPunct="1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pPr>
            <a:endParaRPr>
              <a:solidFill>
                <a:schemeClr val="dk2"/>
              </a:solidFill>
              <a:sym typeface="Arial"/>
            </a:endParaRPr>
          </a:p>
        </p:txBody>
      </p:sp>
      <p:sp>
        <p:nvSpPr>
          <p:cNvPr id="30726" name="Shape 336"/>
          <p:cNvSpPr>
            <a:spLocks noChangeArrowheads="1"/>
          </p:cNvSpPr>
          <p:nvPr/>
        </p:nvSpPr>
        <p:spPr bwMode="auto">
          <a:xfrm>
            <a:off x="6346825" y="636588"/>
            <a:ext cx="1958975" cy="1995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1211</Words>
  <PresentationFormat>On-screen Show (4:3)</PresentationFormat>
  <Paragraphs>237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Default Design</vt:lpstr>
      <vt:lpstr>Default Design</vt:lpstr>
      <vt:lpstr>Default Design</vt:lpstr>
      <vt:lpstr>Default Design</vt:lpstr>
      <vt:lpstr>Genetics and Heredity</vt:lpstr>
      <vt:lpstr>3.1 Mendel’s Work  3.2 Probability and Genetics</vt:lpstr>
      <vt:lpstr>History of Genetic Inheritance</vt:lpstr>
      <vt:lpstr>Mendel’s Experiments:</vt:lpstr>
      <vt:lpstr>Mendel’s Results:</vt:lpstr>
      <vt:lpstr>Punnett Square</vt:lpstr>
      <vt:lpstr>Punnett Square</vt:lpstr>
      <vt:lpstr>Mendel’s Conclusions:</vt:lpstr>
      <vt:lpstr>Modern Science:</vt:lpstr>
      <vt:lpstr>Types of Alleles:</vt:lpstr>
      <vt:lpstr>Mendelian Genetics</vt:lpstr>
      <vt:lpstr>Recapitulation:</vt:lpstr>
      <vt:lpstr>Were These Babies Switched?</vt:lpstr>
      <vt:lpstr>Blood Type Investigations</vt:lpstr>
      <vt:lpstr>Cell Theory</vt:lpstr>
      <vt:lpstr>Organelles</vt:lpstr>
      <vt:lpstr>Organelles cont.</vt:lpstr>
      <vt:lpstr>Cell Replication</vt:lpstr>
      <vt:lpstr>Stages of Mitosis</vt:lpstr>
      <vt:lpstr>Interphase</vt:lpstr>
      <vt:lpstr>S-Phase</vt:lpstr>
      <vt:lpstr>Prophase</vt:lpstr>
      <vt:lpstr>Metaphase</vt:lpstr>
      <vt:lpstr>Anaphase</vt:lpstr>
      <vt:lpstr>Telophase</vt:lpstr>
      <vt:lpstr>Stages of Meiosis</vt:lpstr>
      <vt:lpstr>Crossing Over</vt:lpstr>
      <vt:lpstr>Genetic Code</vt:lpstr>
      <vt:lpstr>3.4 The DNA Connection</vt:lpstr>
      <vt:lpstr>Genetic Translation</vt:lpstr>
      <vt:lpstr>Messenger RNA</vt:lpstr>
      <vt:lpstr>Transfer RNA</vt:lpstr>
      <vt:lpstr>Protein Synthesis</vt:lpstr>
      <vt:lpstr>Protein Synthesis cont.</vt:lpstr>
      <vt:lpstr>Mutations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Heredity</dc:title>
  <cp:lastModifiedBy>Brian</cp:lastModifiedBy>
  <cp:revision>2</cp:revision>
  <dcterms:modified xsi:type="dcterms:W3CDTF">2013-05-12T21:36:21Z</dcterms:modified>
</cp:coreProperties>
</file>